
<file path=[Content_Types].xml><?xml version="1.0" encoding="utf-8"?>
<Types xmlns="http://schemas.openxmlformats.org/package/2006/content-types">
  <Override PartName="/ppt/slides/slide29.xml" ContentType="application/vnd.openxmlformats-officedocument.presentationml.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diagrams/colors11.xml" ContentType="application/vnd.openxmlformats-officedocument.drawingml.diagramColors+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diagrams/layout9.xml" ContentType="application/vnd.openxmlformats-officedocument.drawingml.diagramLayout+xml"/>
  <Override PartName="/ppt/diagrams/data13.xml" ContentType="application/vnd.openxmlformats-officedocument.drawingml.diagramData+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diagrams/layout5.xml" ContentType="application/vnd.openxmlformats-officedocument.drawingml.diagramLayout+xml"/>
  <Override PartName="/ppt/diagrams/data6.xml" ContentType="application/vnd.openxmlformats-officedocument.drawingml.diagramData+xml"/>
  <Override PartName="/ppt/diagrams/colors8.xml" ContentType="application/vnd.openxmlformats-officedocument.drawingml.diagramColors+xml"/>
  <Override PartName="/ppt/diagrams/quickStyle13.xml" ContentType="application/vnd.openxmlformats-officedocument.drawingml.diagramStyle+xml"/>
  <Override PartName="/ppt/diagrams/layout1.xml" ContentType="application/vnd.openxmlformats-officedocument.drawingml.diagramLayout+xml"/>
  <Override PartName="/ppt/diagrams/data2.xml" ContentType="application/vnd.openxmlformats-officedocument.drawingml.diagramData+xml"/>
  <Override PartName="/ppt/diagrams/drawing7.xml" ContentType="application/vnd.ms-office.drawingml.diagramDrawing+xml"/>
  <Override PartName="/ppt/diagrams/layout13.xml" ContentType="application/vnd.openxmlformats-officedocument.drawingml.diagramLayout+xml"/>
  <Override PartName="/ppt/slides/slide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diagrams/drawing10.xml" ContentType="application/vnd.ms-office.drawingml.diagramDrawing+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Default Extension="png" ContentType="image/png"/>
  <Override PartName="/ppt/slideLayouts/slideLayout7.xml" ContentType="application/vnd.openxmlformats-officedocument.presentationml.slideLayout+xml"/>
  <Override PartName="/ppt/theme/theme4.xml" ContentType="application/vnd.openxmlformats-officedocument.theme+xml"/>
  <Override PartName="/ppt/diagrams/colors2.xml" ContentType="application/vnd.openxmlformats-officedocument.drawingml.diagramColors+xml"/>
  <Override PartName="/ppt/diagrams/drawing3.xml" ContentType="application/vnd.ms-office.drawingml.diagramDrawing+xml"/>
  <Override PartName="/ppt/diagrams/quickStyle5.xml" ContentType="application/vnd.openxmlformats-officedocument.drawingml.diagramStyle+xml"/>
  <Override PartName="/ppt/diagrams/colors1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diagrams/quickStyle3.xml" ContentType="application/vnd.openxmlformats-officedocument.drawingml.diagramStyle+xml"/>
  <Override PartName="/ppt/diagrams/colors10.xml" ContentType="application/vnd.openxmlformats-officedocument.drawingml.diagramColors+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Override PartName="/ppt/diagrams/quickStyle1.xml" ContentType="application/vnd.openxmlformats-officedocument.drawingml.diagramStyle+xml"/>
  <Override PartName="/ppt/diagrams/layout8.xml" ContentType="application/vnd.openxmlformats-officedocument.drawingml.diagramLayout+xml"/>
  <Override PartName="/ppt/diagrams/data12.xml" ContentType="application/vnd.openxmlformats-officedocument.drawingml.diagramData+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diagrams/layout6.xml" ContentType="application/vnd.openxmlformats-officedocument.drawingml.diagramLayout+xml"/>
  <Override PartName="/ppt/diagrams/data9.xml" ContentType="application/vnd.openxmlformats-officedocument.drawingml.diagramData+xml"/>
  <Override PartName="/ppt/diagrams/data10.xml" ContentType="application/vnd.openxmlformats-officedocument.drawingml.diagramData+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diagrams/layout4.xml" ContentType="application/vnd.openxmlformats-officedocument.drawingml.diagramLayout+xml"/>
  <Override PartName="/ppt/diagrams/data7.xml" ContentType="application/vnd.openxmlformats-officedocument.drawingml.diagramData+xml"/>
  <Override PartName="/ppt/diagrams/colors9.xml" ContentType="application/vnd.openxmlformats-officedocument.drawingml.diagramColors+xml"/>
  <Default Extension="tiff" ContentType="image/tiff"/>
  <Override PartName="/ppt/slideLayouts/slideLayout10.xml" ContentType="application/vnd.openxmlformats-officedocument.presentationml.slideLayout+xml"/>
  <Override PartName="/ppt/diagrams/layout2.xml" ContentType="application/vnd.openxmlformats-officedocument.drawingml.diagramLayout+xml"/>
  <Override PartName="/ppt/diagrams/data5.xml" ContentType="application/vnd.openxmlformats-officedocument.drawingml.diagramData+xml"/>
  <Override PartName="/ppt/diagrams/colors7.xml" ContentType="application/vnd.openxmlformats-officedocument.drawingml.diagramColors+xml"/>
  <Override PartName="/ppt/diagrams/drawing8.xml" ContentType="application/vnd.ms-office.drawingml.diagramDrawing+xml"/>
  <Override PartName="/ppt/diagrams/quickStyle12.xml" ContentType="application/vnd.openxmlformats-officedocument.drawingml.diagramStyle+xml"/>
  <Override PartName="/ppt/diagrams/drawing13.xml" ContentType="application/vnd.ms-office.drawingml.diagramDrawing+xml"/>
  <Override PartName="/ppt/diagrams/data3.xml" ContentType="application/vnd.openxmlformats-officedocument.drawingml.diagramData+xml"/>
  <Override PartName="/ppt/diagrams/colors5.xml" ContentType="application/vnd.openxmlformats-officedocument.drawingml.diagramColors+xml"/>
  <Override PartName="/ppt/diagrams/drawing6.xml" ContentType="application/vnd.ms-office.drawingml.diagramDrawing+xml"/>
  <Override PartName="/ppt/diagrams/quickStyle8.xml" ContentType="application/vnd.openxmlformats-officedocument.drawingml.diagramStyle+xml"/>
  <Override PartName="/ppt/diagrams/quickStyle10.xml" ContentType="application/vnd.openxmlformats-officedocument.drawingml.diagramStyle+xml"/>
  <Override PartName="/ppt/diagrams/drawing11.xml" ContentType="application/vnd.ms-office.drawingml.diagramDrawing+xml"/>
  <Override PartName="/ppt/slides/slide8.xml" ContentType="application/vnd.openxmlformats-officedocument.presentationml.slide+xml"/>
  <Override PartName="/ppt/handoutMasters/handoutMaster1.xml" ContentType="application/vnd.openxmlformats-officedocument.presentationml.handoutMaster+xml"/>
  <Override PartName="/ppt/diagrams/data1.xml" ContentType="application/vnd.openxmlformats-officedocument.drawingml.diagramData+xml"/>
  <Override PartName="/ppt/diagrams/colors3.xml" ContentType="application/vnd.openxmlformats-officedocument.drawingml.diagramColors+xml"/>
  <Override PartName="/ppt/diagrams/drawing4.xml" ContentType="application/vnd.ms-office.drawingml.diagramDrawing+xml"/>
  <Override PartName="/ppt/diagrams/quickStyle6.xml" ContentType="application/vnd.openxmlformats-officedocument.drawingml.diagramStyle+xml"/>
  <Override PartName="/ppt/diagrams/layout12.xml" ContentType="application/vnd.openxmlformats-officedocument.drawingml.diagramLayout+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diagrams/layout10.xml" ContentType="application/vnd.openxmlformats-officedocument.drawingml.diagramLayout+xml"/>
  <Override PartName="/ppt/diagrams/colors13.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diagrams/data11.xml" ContentType="application/vnd.openxmlformats-officedocument.drawingml.diagramData+xml"/>
  <Default Extension="rels" ContentType="application/vnd.openxmlformats-package.relationships+xml"/>
  <Override PartName="/ppt/slides/slide23.xml" ContentType="application/vnd.openxmlformats-officedocument.presentationml.slide+xml"/>
  <Override PartName="/ppt/diagrams/layout7.xml" ContentType="application/vnd.openxmlformats-officedocument.drawingml.diagramLayout+xml"/>
  <Override PartName="/ppt/diagrams/data8.xml" ContentType="application/vnd.openxmlformats-officedocument.drawingml.diagramData+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commentAuthors.xml" ContentType="application/vnd.openxmlformats-officedocument.presentationml.commentAuthors+xml"/>
  <Override PartName="/ppt/diagrams/layout3.xml" ContentType="application/vnd.openxmlformats-officedocument.drawingml.diagramLayout+xml"/>
  <Override PartName="/ppt/diagrams/data4.xml" ContentType="application/vnd.openxmlformats-officedocument.drawingml.diagramData+xml"/>
  <Override PartName="/ppt/diagrams/drawing9.xml" ContentType="application/vnd.ms-office.drawingml.diagramDrawing+xml"/>
  <Override PartName="/ppt/diagrams/colors6.xml" ContentType="application/vnd.openxmlformats-officedocument.drawingml.diagramColors+xml"/>
  <Override PartName="/ppt/diagrams/quickStyle9.xml" ContentType="application/vnd.openxmlformats-officedocument.drawingml.diagramStyle+xml"/>
  <Override PartName="/ppt/diagrams/quickStyle11.xml" ContentType="application/vnd.openxmlformats-officedocument.drawingml.diagramStyle+xml"/>
  <Override PartName="/ppt/diagrams/drawing12.xml" ContentType="application/vnd.ms-office.drawingml.diagramDrawing+xml"/>
  <Override PartName="/ppt/slides/slide7.xml" ContentType="application/vnd.openxmlformats-officedocument.presentationml.slide+xml"/>
  <Override PartName="/ppt/slideLayouts/slideLayout9.xml" ContentType="application/vnd.openxmlformats-officedocument.presentationml.slideLayout+xml"/>
  <Override PartName="/ppt/diagrams/drawing5.xml" ContentType="application/vnd.ms-office.drawingml.diagramDrawing+xml"/>
  <Override PartName="/ppt/diagrams/layout11.xml" ContentType="application/vnd.openxmlformats-officedocument.drawingml.diagram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2" r:id="rId1"/>
    <p:sldMasterId id="2147483799" r:id="rId2"/>
  </p:sldMasterIdLst>
  <p:notesMasterIdLst>
    <p:notesMasterId r:id="rId43"/>
  </p:notesMasterIdLst>
  <p:handoutMasterIdLst>
    <p:handoutMasterId r:id="rId44"/>
  </p:handoutMasterIdLst>
  <p:sldIdLst>
    <p:sldId id="356" r:id="rId3"/>
    <p:sldId id="357" r:id="rId4"/>
    <p:sldId id="358" r:id="rId5"/>
    <p:sldId id="359" r:id="rId6"/>
    <p:sldId id="360" r:id="rId7"/>
    <p:sldId id="361" r:id="rId8"/>
    <p:sldId id="362" r:id="rId9"/>
    <p:sldId id="363" r:id="rId10"/>
    <p:sldId id="364" r:id="rId11"/>
    <p:sldId id="365" r:id="rId12"/>
    <p:sldId id="366" r:id="rId13"/>
    <p:sldId id="393" r:id="rId14"/>
    <p:sldId id="367" r:id="rId15"/>
    <p:sldId id="368" r:id="rId16"/>
    <p:sldId id="369" r:id="rId17"/>
    <p:sldId id="370" r:id="rId18"/>
    <p:sldId id="371" r:id="rId19"/>
    <p:sldId id="372" r:id="rId20"/>
    <p:sldId id="373" r:id="rId21"/>
    <p:sldId id="374" r:id="rId22"/>
    <p:sldId id="375" r:id="rId23"/>
    <p:sldId id="376" r:id="rId24"/>
    <p:sldId id="377" r:id="rId25"/>
    <p:sldId id="394" r:id="rId26"/>
    <p:sldId id="378" r:id="rId27"/>
    <p:sldId id="379" r:id="rId28"/>
    <p:sldId id="395" r:id="rId29"/>
    <p:sldId id="380" r:id="rId30"/>
    <p:sldId id="381" r:id="rId31"/>
    <p:sldId id="382" r:id="rId32"/>
    <p:sldId id="383" r:id="rId33"/>
    <p:sldId id="384" r:id="rId34"/>
    <p:sldId id="385" r:id="rId35"/>
    <p:sldId id="386" r:id="rId36"/>
    <p:sldId id="387" r:id="rId37"/>
    <p:sldId id="388" r:id="rId38"/>
    <p:sldId id="389" r:id="rId39"/>
    <p:sldId id="390" r:id="rId40"/>
    <p:sldId id="391" r:id="rId41"/>
    <p:sldId id="392" r:id="rId42"/>
  </p:sldIdLst>
  <p:sldSz cx="9144000" cy="6858000" type="screen4x3"/>
  <p:notesSz cx="6858000" cy="9144000"/>
  <p:custDataLst>
    <p:tags r:id="rId45"/>
  </p:custDataLst>
  <p:defaultTextStyle>
    <a:defPPr>
      <a:defRPr lang="en-US"/>
    </a:defPPr>
    <a:lvl1pPr algn="l" rtl="0" fontAlgn="base">
      <a:lnSpc>
        <a:spcPct val="70000"/>
      </a:lnSpc>
      <a:spcBef>
        <a:spcPct val="50000"/>
      </a:spcBef>
      <a:spcAft>
        <a:spcPct val="0"/>
      </a:spcAft>
      <a:defRPr sz="1400" kern="1200">
        <a:solidFill>
          <a:schemeClr val="tx1"/>
        </a:solidFill>
        <a:latin typeface="Courier New" pitchFamily="49" charset="0"/>
        <a:ea typeface="+mn-ea"/>
        <a:cs typeface="+mn-cs"/>
      </a:defRPr>
    </a:lvl1pPr>
    <a:lvl2pPr marL="4572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2pPr>
    <a:lvl3pPr marL="9144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3pPr>
    <a:lvl4pPr marL="13716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4pPr>
    <a:lvl5pPr marL="18288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5pPr>
    <a:lvl6pPr marL="2286000" algn="l" defTabSz="914400" rtl="0" eaLnBrk="1" latinLnBrk="0" hangingPunct="1">
      <a:defRPr sz="1400" kern="1200">
        <a:solidFill>
          <a:schemeClr val="tx1"/>
        </a:solidFill>
        <a:latin typeface="Courier New" pitchFamily="49" charset="0"/>
        <a:ea typeface="+mn-ea"/>
        <a:cs typeface="+mn-cs"/>
      </a:defRPr>
    </a:lvl6pPr>
    <a:lvl7pPr marL="2743200" algn="l" defTabSz="914400" rtl="0" eaLnBrk="1" latinLnBrk="0" hangingPunct="1">
      <a:defRPr sz="1400" kern="1200">
        <a:solidFill>
          <a:schemeClr val="tx1"/>
        </a:solidFill>
        <a:latin typeface="Courier New" pitchFamily="49" charset="0"/>
        <a:ea typeface="+mn-ea"/>
        <a:cs typeface="+mn-cs"/>
      </a:defRPr>
    </a:lvl7pPr>
    <a:lvl8pPr marL="3200400" algn="l" defTabSz="914400" rtl="0" eaLnBrk="1" latinLnBrk="0" hangingPunct="1">
      <a:defRPr sz="1400" kern="1200">
        <a:solidFill>
          <a:schemeClr val="tx1"/>
        </a:solidFill>
        <a:latin typeface="Courier New" pitchFamily="49" charset="0"/>
        <a:ea typeface="+mn-ea"/>
        <a:cs typeface="+mn-cs"/>
      </a:defRPr>
    </a:lvl8pPr>
    <a:lvl9pPr marL="3657600" algn="l" defTabSz="914400" rtl="0" eaLnBrk="1" latinLnBrk="0" hangingPunct="1">
      <a:defRPr sz="1400" kern="1200">
        <a:solidFill>
          <a:schemeClr val="tx1"/>
        </a:solidFill>
        <a:latin typeface="Courier New" pitchFamily="49"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ptech" initials="A" lastIdx="45" clrIdx="0"/>
  <p:cmAuthor id="1" name="n.bami" initials="n" lastIdx="2"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36A2"/>
    <a:srgbClr val="F61828"/>
    <a:srgbClr val="FFFF99"/>
    <a:srgbClr val="007E39"/>
    <a:srgbClr val="4411D5"/>
    <a:srgbClr val="C0007B"/>
    <a:srgbClr val="AC1418"/>
    <a:srgbClr val="FFCC00"/>
    <a:srgbClr val="004E4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07" autoAdjust="0"/>
    <p:restoredTop sz="96448" autoAdjust="0"/>
  </p:normalViewPr>
  <p:slideViewPr>
    <p:cSldViewPr>
      <p:cViewPr>
        <p:scale>
          <a:sx n="70" d="100"/>
          <a:sy n="70" d="100"/>
        </p:scale>
        <p:origin x="-402" y="-1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7" d="100"/>
          <a:sy n="57" d="100"/>
        </p:scale>
        <p:origin x="-1398" y="-90"/>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viewProps" Target="viewProps.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346CAC-A78E-4DA3-B22E-CEA49EBE4226}" type="doc">
      <dgm:prSet loTypeId="urn:microsoft.com/office/officeart/2005/8/layout/list1" loCatId="list" qsTypeId="urn:microsoft.com/office/officeart/2005/8/quickstyle/simple1" qsCatId="simple" csTypeId="urn:microsoft.com/office/officeart/2005/8/colors/colorful3" csCatId="colorful" phldr="1"/>
      <dgm:spPr/>
      <dgm:t>
        <a:bodyPr/>
        <a:lstStyle/>
        <a:p>
          <a:endParaRPr lang="en-US"/>
        </a:p>
      </dgm:t>
    </dgm:pt>
    <dgm:pt modelId="{D9B449A0-FF94-4713-9A9A-058D7F6B71B9}">
      <dgm:prSet phldrT="[Text]" custT="1"/>
      <dgm:spPr/>
      <dgm:t>
        <a:bodyPr/>
        <a:lstStyle/>
        <a:p>
          <a:r>
            <a:rPr lang="en-US" sz="1800" b="1" dirty="0" smtClean="0">
              <a:latin typeface="Calibri" pitchFamily="34" charset="0"/>
              <a:cs typeface="Calibri" pitchFamily="34" charset="0"/>
            </a:rPr>
            <a:t>Data redundancy and inconsistency</a:t>
          </a:r>
          <a:endParaRPr lang="en-US" sz="1800" b="1" dirty="0">
            <a:latin typeface="Calibri" pitchFamily="34" charset="0"/>
            <a:cs typeface="Calibri" pitchFamily="34" charset="0"/>
          </a:endParaRPr>
        </a:p>
      </dgm:t>
    </dgm:pt>
    <dgm:pt modelId="{72FECDBD-928B-4253-9CFE-B1ABEE0A78E1}" type="parTrans" cxnId="{A7FFA459-88E6-4BF9-990E-9E839F2CA561}">
      <dgm:prSet/>
      <dgm:spPr/>
      <dgm:t>
        <a:bodyPr/>
        <a:lstStyle/>
        <a:p>
          <a:endParaRPr lang="en-US"/>
        </a:p>
      </dgm:t>
    </dgm:pt>
    <dgm:pt modelId="{2764F4CA-6CE4-44EA-8523-B18B98402A7E}" type="sibTrans" cxnId="{A7FFA459-88E6-4BF9-990E-9E839F2CA561}">
      <dgm:prSet/>
      <dgm:spPr/>
      <dgm:t>
        <a:bodyPr/>
        <a:lstStyle/>
        <a:p>
          <a:endParaRPr lang="en-US"/>
        </a:p>
      </dgm:t>
    </dgm:pt>
    <dgm:pt modelId="{E2855558-389B-4591-8564-2A29B4C32D65}">
      <dgm:prSet phldrT="[Text]" custT="1"/>
      <dgm:spPr/>
      <dgm:t>
        <a:bodyPr/>
        <a:lstStyle/>
        <a:p>
          <a:r>
            <a:rPr lang="en-US" sz="1800" b="1" dirty="0" smtClean="0">
              <a:latin typeface="Calibri" pitchFamily="34" charset="0"/>
              <a:cs typeface="Calibri" pitchFamily="34" charset="0"/>
            </a:rPr>
            <a:t>Unanticipated queries</a:t>
          </a:r>
          <a:endParaRPr lang="en-US" sz="1800" b="1" dirty="0">
            <a:latin typeface="Calibri" pitchFamily="34" charset="0"/>
            <a:cs typeface="Calibri" pitchFamily="34" charset="0"/>
          </a:endParaRPr>
        </a:p>
      </dgm:t>
    </dgm:pt>
    <dgm:pt modelId="{9FD20762-DA87-4087-803C-2ABA29AE61C3}" type="parTrans" cxnId="{48FB9AF0-E794-4529-A85F-670858982857}">
      <dgm:prSet/>
      <dgm:spPr/>
      <dgm:t>
        <a:bodyPr/>
        <a:lstStyle/>
        <a:p>
          <a:endParaRPr lang="en-US"/>
        </a:p>
      </dgm:t>
    </dgm:pt>
    <dgm:pt modelId="{E3CCE1FE-8395-4CE0-ADA9-5054E68F59BF}" type="sibTrans" cxnId="{48FB9AF0-E794-4529-A85F-670858982857}">
      <dgm:prSet/>
      <dgm:spPr/>
      <dgm:t>
        <a:bodyPr/>
        <a:lstStyle/>
        <a:p>
          <a:endParaRPr lang="en-US"/>
        </a:p>
      </dgm:t>
    </dgm:pt>
    <dgm:pt modelId="{AF1790DE-E36E-4506-8B4B-73498403BC3A}">
      <dgm:prSet phldrT="[Text]" custT="1"/>
      <dgm:spPr/>
      <dgm:t>
        <a:bodyPr/>
        <a:lstStyle/>
        <a:p>
          <a:r>
            <a:rPr lang="en-US" sz="1800" b="1" dirty="0" smtClean="0">
              <a:latin typeface="Calibri" pitchFamily="34" charset="0"/>
              <a:cs typeface="Calibri" pitchFamily="34" charset="0"/>
            </a:rPr>
            <a:t>Data isolation</a:t>
          </a:r>
          <a:endParaRPr lang="en-US" sz="1800" b="1" dirty="0">
            <a:latin typeface="Calibri" pitchFamily="34" charset="0"/>
            <a:cs typeface="Calibri" pitchFamily="34" charset="0"/>
          </a:endParaRPr>
        </a:p>
      </dgm:t>
    </dgm:pt>
    <dgm:pt modelId="{1D88505E-B705-45D0-982D-C74088FFDC5C}" type="parTrans" cxnId="{AFED1F19-484D-441D-A9E9-131B0DBAB2B5}">
      <dgm:prSet/>
      <dgm:spPr/>
      <dgm:t>
        <a:bodyPr/>
        <a:lstStyle/>
        <a:p>
          <a:endParaRPr lang="en-US"/>
        </a:p>
      </dgm:t>
    </dgm:pt>
    <dgm:pt modelId="{43FE062E-EA32-4A5A-A7FE-EEBE294F89F8}" type="sibTrans" cxnId="{AFED1F19-484D-441D-A9E9-131B0DBAB2B5}">
      <dgm:prSet/>
      <dgm:spPr/>
      <dgm:t>
        <a:bodyPr/>
        <a:lstStyle/>
        <a:p>
          <a:endParaRPr lang="en-US"/>
        </a:p>
      </dgm:t>
    </dgm:pt>
    <dgm:pt modelId="{ACF908AD-BEE5-4021-AA41-E00BD7C9238B}">
      <dgm:prSet phldrT="[Text]" custT="1"/>
      <dgm:spPr/>
      <dgm:t>
        <a:bodyPr/>
        <a:lstStyle/>
        <a:p>
          <a:r>
            <a:rPr lang="en-US" sz="1800" b="1" dirty="0" smtClean="0">
              <a:latin typeface="Calibri" pitchFamily="34" charset="0"/>
              <a:cs typeface="Calibri" pitchFamily="34" charset="0"/>
            </a:rPr>
            <a:t>Integrity problems</a:t>
          </a:r>
          <a:endParaRPr lang="en-US" sz="1800" b="1" dirty="0">
            <a:latin typeface="Calibri" pitchFamily="34" charset="0"/>
            <a:cs typeface="Calibri" pitchFamily="34" charset="0"/>
          </a:endParaRPr>
        </a:p>
      </dgm:t>
    </dgm:pt>
    <dgm:pt modelId="{3F4C4D51-2B1C-48AB-8427-FF00F9B72100}" type="parTrans" cxnId="{F617DD40-16ED-43C8-8C45-8349791897C0}">
      <dgm:prSet/>
      <dgm:spPr/>
      <dgm:t>
        <a:bodyPr/>
        <a:lstStyle/>
        <a:p>
          <a:endParaRPr lang="en-US"/>
        </a:p>
      </dgm:t>
    </dgm:pt>
    <dgm:pt modelId="{A473C9CF-36B4-49B7-9081-1B9C59577168}" type="sibTrans" cxnId="{F617DD40-16ED-43C8-8C45-8349791897C0}">
      <dgm:prSet/>
      <dgm:spPr/>
      <dgm:t>
        <a:bodyPr/>
        <a:lstStyle/>
        <a:p>
          <a:endParaRPr lang="en-US"/>
        </a:p>
      </dgm:t>
    </dgm:pt>
    <dgm:pt modelId="{92E0BEA3-0319-4FBB-8D06-F523A0F31AFE}">
      <dgm:prSet phldrT="[Text]" custT="1"/>
      <dgm:spPr/>
      <dgm:t>
        <a:bodyPr/>
        <a:lstStyle/>
        <a:p>
          <a:r>
            <a:rPr lang="en-US" sz="1800" b="1" dirty="0" smtClean="0">
              <a:latin typeface="Calibri" pitchFamily="34" charset="0"/>
              <a:cs typeface="Calibri" pitchFamily="34" charset="0"/>
            </a:rPr>
            <a:t>Concurrent access anomalies</a:t>
          </a:r>
          <a:endParaRPr lang="en-US" sz="1800" b="1" dirty="0">
            <a:latin typeface="Calibri" pitchFamily="34" charset="0"/>
            <a:cs typeface="Calibri" pitchFamily="34" charset="0"/>
          </a:endParaRPr>
        </a:p>
      </dgm:t>
    </dgm:pt>
    <dgm:pt modelId="{EC9E610C-4D20-4DEA-AD3B-1A4226AE0616}" type="parTrans" cxnId="{4F236E68-A17D-4165-9905-A7A0A08BB306}">
      <dgm:prSet/>
      <dgm:spPr/>
      <dgm:t>
        <a:bodyPr/>
        <a:lstStyle/>
        <a:p>
          <a:endParaRPr lang="en-US"/>
        </a:p>
      </dgm:t>
    </dgm:pt>
    <dgm:pt modelId="{657DD261-1631-46A3-88EF-36E266D51D4C}" type="sibTrans" cxnId="{4F236E68-A17D-4165-9905-A7A0A08BB306}">
      <dgm:prSet/>
      <dgm:spPr/>
      <dgm:t>
        <a:bodyPr/>
        <a:lstStyle/>
        <a:p>
          <a:endParaRPr lang="en-US"/>
        </a:p>
      </dgm:t>
    </dgm:pt>
    <dgm:pt modelId="{246689C4-6F96-4EC5-9609-1DF9B1589526}">
      <dgm:prSet phldrT="[Text]" custT="1"/>
      <dgm:spPr/>
      <dgm:t>
        <a:bodyPr/>
        <a:lstStyle/>
        <a:p>
          <a:r>
            <a:rPr lang="en-US" sz="1800" b="1" dirty="0" smtClean="0">
              <a:latin typeface="Calibri" pitchFamily="34" charset="0"/>
              <a:cs typeface="Calibri" pitchFamily="34" charset="0"/>
            </a:rPr>
            <a:t>Security problems</a:t>
          </a:r>
          <a:endParaRPr lang="en-US" sz="1800" b="1" dirty="0">
            <a:latin typeface="Calibri" pitchFamily="34" charset="0"/>
            <a:cs typeface="Calibri" pitchFamily="34" charset="0"/>
          </a:endParaRPr>
        </a:p>
      </dgm:t>
    </dgm:pt>
    <dgm:pt modelId="{C39F95BD-7228-41BD-9AE0-E1E5D50DB020}" type="parTrans" cxnId="{5832A219-F025-4B0C-86DC-923489D8F566}">
      <dgm:prSet/>
      <dgm:spPr/>
      <dgm:t>
        <a:bodyPr/>
        <a:lstStyle/>
        <a:p>
          <a:endParaRPr lang="en-US"/>
        </a:p>
      </dgm:t>
    </dgm:pt>
    <dgm:pt modelId="{1F16A108-6E15-4C4C-A273-B2882D5C50D9}" type="sibTrans" cxnId="{5832A219-F025-4B0C-86DC-923489D8F566}">
      <dgm:prSet/>
      <dgm:spPr/>
      <dgm:t>
        <a:bodyPr/>
        <a:lstStyle/>
        <a:p>
          <a:endParaRPr lang="en-US"/>
        </a:p>
      </dgm:t>
    </dgm:pt>
    <dgm:pt modelId="{377BF09A-222E-4937-A795-7A4258D0F5D6}" type="pres">
      <dgm:prSet presAssocID="{91346CAC-A78E-4DA3-B22E-CEA49EBE4226}" presName="linear" presStyleCnt="0">
        <dgm:presLayoutVars>
          <dgm:dir/>
          <dgm:animLvl val="lvl"/>
          <dgm:resizeHandles val="exact"/>
        </dgm:presLayoutVars>
      </dgm:prSet>
      <dgm:spPr/>
      <dgm:t>
        <a:bodyPr/>
        <a:lstStyle/>
        <a:p>
          <a:endParaRPr lang="en-US"/>
        </a:p>
      </dgm:t>
    </dgm:pt>
    <dgm:pt modelId="{ED0E1027-549B-49E6-9D59-3B13C1AC4FD2}" type="pres">
      <dgm:prSet presAssocID="{D9B449A0-FF94-4713-9A9A-058D7F6B71B9}" presName="parentLin" presStyleCnt="0"/>
      <dgm:spPr/>
    </dgm:pt>
    <dgm:pt modelId="{F795D8E3-ADA7-4953-8642-733E088841CD}" type="pres">
      <dgm:prSet presAssocID="{D9B449A0-FF94-4713-9A9A-058D7F6B71B9}" presName="parentLeftMargin" presStyleLbl="node1" presStyleIdx="0" presStyleCnt="6"/>
      <dgm:spPr/>
      <dgm:t>
        <a:bodyPr/>
        <a:lstStyle/>
        <a:p>
          <a:endParaRPr lang="en-US"/>
        </a:p>
      </dgm:t>
    </dgm:pt>
    <dgm:pt modelId="{46B940FC-8FA1-4568-B447-0EEB4A38217C}" type="pres">
      <dgm:prSet presAssocID="{D9B449A0-FF94-4713-9A9A-058D7F6B71B9}" presName="parentText" presStyleLbl="node1" presStyleIdx="0" presStyleCnt="6">
        <dgm:presLayoutVars>
          <dgm:chMax val="0"/>
          <dgm:bulletEnabled val="1"/>
        </dgm:presLayoutVars>
      </dgm:prSet>
      <dgm:spPr/>
      <dgm:t>
        <a:bodyPr/>
        <a:lstStyle/>
        <a:p>
          <a:endParaRPr lang="en-US"/>
        </a:p>
      </dgm:t>
    </dgm:pt>
    <dgm:pt modelId="{E375144E-1A36-4173-80BF-99CA453AF7E6}" type="pres">
      <dgm:prSet presAssocID="{D9B449A0-FF94-4713-9A9A-058D7F6B71B9}" presName="negativeSpace" presStyleCnt="0"/>
      <dgm:spPr/>
    </dgm:pt>
    <dgm:pt modelId="{FE437422-C560-4C42-8C7A-0DA04E55B9BB}" type="pres">
      <dgm:prSet presAssocID="{D9B449A0-FF94-4713-9A9A-058D7F6B71B9}" presName="childText" presStyleLbl="conFgAcc1" presStyleIdx="0" presStyleCnt="6">
        <dgm:presLayoutVars>
          <dgm:bulletEnabled val="1"/>
        </dgm:presLayoutVars>
      </dgm:prSet>
      <dgm:spPr>
        <a:solidFill>
          <a:srgbClr val="FFFFFF">
            <a:alpha val="0"/>
          </a:srgbClr>
        </a:solidFill>
      </dgm:spPr>
    </dgm:pt>
    <dgm:pt modelId="{0B9E0790-3332-4252-B645-DA100988A8BD}" type="pres">
      <dgm:prSet presAssocID="{2764F4CA-6CE4-44EA-8523-B18B98402A7E}" presName="spaceBetweenRectangles" presStyleCnt="0"/>
      <dgm:spPr/>
    </dgm:pt>
    <dgm:pt modelId="{BFEA5445-50DE-4684-987E-9F1F651A7CB1}" type="pres">
      <dgm:prSet presAssocID="{E2855558-389B-4591-8564-2A29B4C32D65}" presName="parentLin" presStyleCnt="0"/>
      <dgm:spPr/>
    </dgm:pt>
    <dgm:pt modelId="{643F61F5-F617-478B-A953-7E4573D0220D}" type="pres">
      <dgm:prSet presAssocID="{E2855558-389B-4591-8564-2A29B4C32D65}" presName="parentLeftMargin" presStyleLbl="node1" presStyleIdx="0" presStyleCnt="6"/>
      <dgm:spPr/>
      <dgm:t>
        <a:bodyPr/>
        <a:lstStyle/>
        <a:p>
          <a:endParaRPr lang="en-US"/>
        </a:p>
      </dgm:t>
    </dgm:pt>
    <dgm:pt modelId="{9CD06469-F34B-4432-ADB5-7C825FE94111}" type="pres">
      <dgm:prSet presAssocID="{E2855558-389B-4591-8564-2A29B4C32D65}" presName="parentText" presStyleLbl="node1" presStyleIdx="1" presStyleCnt="6">
        <dgm:presLayoutVars>
          <dgm:chMax val="0"/>
          <dgm:bulletEnabled val="1"/>
        </dgm:presLayoutVars>
      </dgm:prSet>
      <dgm:spPr/>
      <dgm:t>
        <a:bodyPr/>
        <a:lstStyle/>
        <a:p>
          <a:endParaRPr lang="en-US"/>
        </a:p>
      </dgm:t>
    </dgm:pt>
    <dgm:pt modelId="{F1C435CB-0864-441B-8524-6DD2EE189DE5}" type="pres">
      <dgm:prSet presAssocID="{E2855558-389B-4591-8564-2A29B4C32D65}" presName="negativeSpace" presStyleCnt="0"/>
      <dgm:spPr/>
    </dgm:pt>
    <dgm:pt modelId="{C6EBB0DE-782D-4729-AC1B-AFD6DD05183B}" type="pres">
      <dgm:prSet presAssocID="{E2855558-389B-4591-8564-2A29B4C32D65}" presName="childText" presStyleLbl="conFgAcc1" presStyleIdx="1" presStyleCnt="6">
        <dgm:presLayoutVars>
          <dgm:bulletEnabled val="1"/>
        </dgm:presLayoutVars>
      </dgm:prSet>
      <dgm:spPr>
        <a:solidFill>
          <a:srgbClr val="FFFFFF">
            <a:alpha val="0"/>
          </a:srgbClr>
        </a:solidFill>
      </dgm:spPr>
    </dgm:pt>
    <dgm:pt modelId="{FFB6C9BD-743C-4271-96CE-B4DCBC77FDF8}" type="pres">
      <dgm:prSet presAssocID="{E3CCE1FE-8395-4CE0-ADA9-5054E68F59BF}" presName="spaceBetweenRectangles" presStyleCnt="0"/>
      <dgm:spPr/>
    </dgm:pt>
    <dgm:pt modelId="{6FECFA36-77DF-4D44-A0EE-86BBB75610EB}" type="pres">
      <dgm:prSet presAssocID="{AF1790DE-E36E-4506-8B4B-73498403BC3A}" presName="parentLin" presStyleCnt="0"/>
      <dgm:spPr/>
    </dgm:pt>
    <dgm:pt modelId="{A1E54DF6-9C4C-426D-98EB-FFBF48F1924C}" type="pres">
      <dgm:prSet presAssocID="{AF1790DE-E36E-4506-8B4B-73498403BC3A}" presName="parentLeftMargin" presStyleLbl="node1" presStyleIdx="1" presStyleCnt="6"/>
      <dgm:spPr/>
      <dgm:t>
        <a:bodyPr/>
        <a:lstStyle/>
        <a:p>
          <a:endParaRPr lang="en-US"/>
        </a:p>
      </dgm:t>
    </dgm:pt>
    <dgm:pt modelId="{EEBD306F-2B9A-4D2B-9193-3D815715E159}" type="pres">
      <dgm:prSet presAssocID="{AF1790DE-E36E-4506-8B4B-73498403BC3A}" presName="parentText" presStyleLbl="node1" presStyleIdx="2" presStyleCnt="6">
        <dgm:presLayoutVars>
          <dgm:chMax val="0"/>
          <dgm:bulletEnabled val="1"/>
        </dgm:presLayoutVars>
      </dgm:prSet>
      <dgm:spPr/>
      <dgm:t>
        <a:bodyPr/>
        <a:lstStyle/>
        <a:p>
          <a:endParaRPr lang="en-US"/>
        </a:p>
      </dgm:t>
    </dgm:pt>
    <dgm:pt modelId="{D60276C3-8AA5-49E7-A53A-2AD0071F10C7}" type="pres">
      <dgm:prSet presAssocID="{AF1790DE-E36E-4506-8B4B-73498403BC3A}" presName="negativeSpace" presStyleCnt="0"/>
      <dgm:spPr/>
    </dgm:pt>
    <dgm:pt modelId="{651F067F-7FD3-49A0-930F-C390710D14CC}" type="pres">
      <dgm:prSet presAssocID="{AF1790DE-E36E-4506-8B4B-73498403BC3A}" presName="childText" presStyleLbl="conFgAcc1" presStyleIdx="2" presStyleCnt="6">
        <dgm:presLayoutVars>
          <dgm:bulletEnabled val="1"/>
        </dgm:presLayoutVars>
      </dgm:prSet>
      <dgm:spPr>
        <a:solidFill>
          <a:srgbClr val="FFFFFF">
            <a:alpha val="0"/>
          </a:srgbClr>
        </a:solidFill>
      </dgm:spPr>
    </dgm:pt>
    <dgm:pt modelId="{0DBAD9B9-D831-41B3-A7AB-BA43EC772A23}" type="pres">
      <dgm:prSet presAssocID="{43FE062E-EA32-4A5A-A7FE-EEBE294F89F8}" presName="spaceBetweenRectangles" presStyleCnt="0"/>
      <dgm:spPr/>
    </dgm:pt>
    <dgm:pt modelId="{9FBB05F6-6B43-4838-BB56-D8204B1DFDBB}" type="pres">
      <dgm:prSet presAssocID="{92E0BEA3-0319-4FBB-8D06-F523A0F31AFE}" presName="parentLin" presStyleCnt="0"/>
      <dgm:spPr/>
    </dgm:pt>
    <dgm:pt modelId="{2F6DCFC7-B128-4075-85AB-63906F54F199}" type="pres">
      <dgm:prSet presAssocID="{92E0BEA3-0319-4FBB-8D06-F523A0F31AFE}" presName="parentLeftMargin" presStyleLbl="node1" presStyleIdx="2" presStyleCnt="6"/>
      <dgm:spPr/>
      <dgm:t>
        <a:bodyPr/>
        <a:lstStyle/>
        <a:p>
          <a:endParaRPr lang="en-US"/>
        </a:p>
      </dgm:t>
    </dgm:pt>
    <dgm:pt modelId="{EC1C5D96-D4E0-4B13-B90D-0A1CD7988876}" type="pres">
      <dgm:prSet presAssocID="{92E0BEA3-0319-4FBB-8D06-F523A0F31AFE}" presName="parentText" presStyleLbl="node1" presStyleIdx="3" presStyleCnt="6">
        <dgm:presLayoutVars>
          <dgm:chMax val="0"/>
          <dgm:bulletEnabled val="1"/>
        </dgm:presLayoutVars>
      </dgm:prSet>
      <dgm:spPr/>
      <dgm:t>
        <a:bodyPr/>
        <a:lstStyle/>
        <a:p>
          <a:endParaRPr lang="en-US"/>
        </a:p>
      </dgm:t>
    </dgm:pt>
    <dgm:pt modelId="{397FDA66-0FF2-46F7-8CE5-9F46C70CC2C1}" type="pres">
      <dgm:prSet presAssocID="{92E0BEA3-0319-4FBB-8D06-F523A0F31AFE}" presName="negativeSpace" presStyleCnt="0"/>
      <dgm:spPr/>
    </dgm:pt>
    <dgm:pt modelId="{F50AFCC0-5C68-4512-ACDD-23FE4FACC4F8}" type="pres">
      <dgm:prSet presAssocID="{92E0BEA3-0319-4FBB-8D06-F523A0F31AFE}" presName="childText" presStyleLbl="conFgAcc1" presStyleIdx="3" presStyleCnt="6">
        <dgm:presLayoutVars>
          <dgm:bulletEnabled val="1"/>
        </dgm:presLayoutVars>
      </dgm:prSet>
      <dgm:spPr>
        <a:solidFill>
          <a:srgbClr val="FFFFFF">
            <a:alpha val="0"/>
          </a:srgbClr>
        </a:solidFill>
      </dgm:spPr>
    </dgm:pt>
    <dgm:pt modelId="{6D7C75E7-980E-47BF-9C8D-00ACBC24A328}" type="pres">
      <dgm:prSet presAssocID="{657DD261-1631-46A3-88EF-36E266D51D4C}" presName="spaceBetweenRectangles" presStyleCnt="0"/>
      <dgm:spPr/>
    </dgm:pt>
    <dgm:pt modelId="{A95A0334-4C97-4DE8-A23B-974ACE57EEC7}" type="pres">
      <dgm:prSet presAssocID="{246689C4-6F96-4EC5-9609-1DF9B1589526}" presName="parentLin" presStyleCnt="0"/>
      <dgm:spPr/>
    </dgm:pt>
    <dgm:pt modelId="{381A60EF-0C43-4423-B991-350FA7A2C3C7}" type="pres">
      <dgm:prSet presAssocID="{246689C4-6F96-4EC5-9609-1DF9B1589526}" presName="parentLeftMargin" presStyleLbl="node1" presStyleIdx="3" presStyleCnt="6"/>
      <dgm:spPr/>
      <dgm:t>
        <a:bodyPr/>
        <a:lstStyle/>
        <a:p>
          <a:endParaRPr lang="en-US"/>
        </a:p>
      </dgm:t>
    </dgm:pt>
    <dgm:pt modelId="{274FBB78-BBC1-4EBB-8038-D9338A246E2B}" type="pres">
      <dgm:prSet presAssocID="{246689C4-6F96-4EC5-9609-1DF9B1589526}" presName="parentText" presStyleLbl="node1" presStyleIdx="4" presStyleCnt="6">
        <dgm:presLayoutVars>
          <dgm:chMax val="0"/>
          <dgm:bulletEnabled val="1"/>
        </dgm:presLayoutVars>
      </dgm:prSet>
      <dgm:spPr/>
      <dgm:t>
        <a:bodyPr/>
        <a:lstStyle/>
        <a:p>
          <a:endParaRPr lang="en-US"/>
        </a:p>
      </dgm:t>
    </dgm:pt>
    <dgm:pt modelId="{DA9491EB-07C2-41F2-9F49-16D65D70B9E1}" type="pres">
      <dgm:prSet presAssocID="{246689C4-6F96-4EC5-9609-1DF9B1589526}" presName="negativeSpace" presStyleCnt="0"/>
      <dgm:spPr/>
    </dgm:pt>
    <dgm:pt modelId="{2086B887-67F7-4A1B-BADA-8683DBD47710}" type="pres">
      <dgm:prSet presAssocID="{246689C4-6F96-4EC5-9609-1DF9B1589526}" presName="childText" presStyleLbl="conFgAcc1" presStyleIdx="4" presStyleCnt="6">
        <dgm:presLayoutVars>
          <dgm:bulletEnabled val="1"/>
        </dgm:presLayoutVars>
      </dgm:prSet>
      <dgm:spPr>
        <a:solidFill>
          <a:srgbClr val="FFFFFF">
            <a:alpha val="0"/>
          </a:srgbClr>
        </a:solidFill>
      </dgm:spPr>
    </dgm:pt>
    <dgm:pt modelId="{BB27AAB1-7AEF-434C-87C3-D9EC83C101A8}" type="pres">
      <dgm:prSet presAssocID="{1F16A108-6E15-4C4C-A273-B2882D5C50D9}" presName="spaceBetweenRectangles" presStyleCnt="0"/>
      <dgm:spPr/>
    </dgm:pt>
    <dgm:pt modelId="{335BEFCD-88CB-4D9B-B51D-6A7B8B8C5B1D}" type="pres">
      <dgm:prSet presAssocID="{ACF908AD-BEE5-4021-AA41-E00BD7C9238B}" presName="parentLin" presStyleCnt="0"/>
      <dgm:spPr/>
    </dgm:pt>
    <dgm:pt modelId="{4C6D4975-FB9C-4CAE-83B4-368895793DA2}" type="pres">
      <dgm:prSet presAssocID="{ACF908AD-BEE5-4021-AA41-E00BD7C9238B}" presName="parentLeftMargin" presStyleLbl="node1" presStyleIdx="4" presStyleCnt="6"/>
      <dgm:spPr/>
      <dgm:t>
        <a:bodyPr/>
        <a:lstStyle/>
        <a:p>
          <a:endParaRPr lang="en-US"/>
        </a:p>
      </dgm:t>
    </dgm:pt>
    <dgm:pt modelId="{3EDEEC74-B359-4170-BB40-8D96C10D24C9}" type="pres">
      <dgm:prSet presAssocID="{ACF908AD-BEE5-4021-AA41-E00BD7C9238B}" presName="parentText" presStyleLbl="node1" presStyleIdx="5" presStyleCnt="6">
        <dgm:presLayoutVars>
          <dgm:chMax val="0"/>
          <dgm:bulletEnabled val="1"/>
        </dgm:presLayoutVars>
      </dgm:prSet>
      <dgm:spPr/>
      <dgm:t>
        <a:bodyPr/>
        <a:lstStyle/>
        <a:p>
          <a:endParaRPr lang="en-US"/>
        </a:p>
      </dgm:t>
    </dgm:pt>
    <dgm:pt modelId="{399E43D3-3E08-456D-85DF-64BA28E3CC23}" type="pres">
      <dgm:prSet presAssocID="{ACF908AD-BEE5-4021-AA41-E00BD7C9238B}" presName="negativeSpace" presStyleCnt="0"/>
      <dgm:spPr/>
    </dgm:pt>
    <dgm:pt modelId="{2EBB4B53-46AB-41C5-859C-D0BE6E1B248C}" type="pres">
      <dgm:prSet presAssocID="{ACF908AD-BEE5-4021-AA41-E00BD7C9238B}" presName="childText" presStyleLbl="conFgAcc1" presStyleIdx="5" presStyleCnt="6">
        <dgm:presLayoutVars>
          <dgm:bulletEnabled val="1"/>
        </dgm:presLayoutVars>
      </dgm:prSet>
      <dgm:spPr>
        <a:solidFill>
          <a:srgbClr val="FFFFFF">
            <a:alpha val="0"/>
          </a:srgbClr>
        </a:solidFill>
      </dgm:spPr>
    </dgm:pt>
  </dgm:ptLst>
  <dgm:cxnLst>
    <dgm:cxn modelId="{C3F95FB4-75FB-430C-A378-23BE872A1FF5}" type="presOf" srcId="{246689C4-6F96-4EC5-9609-1DF9B1589526}" destId="{381A60EF-0C43-4423-B991-350FA7A2C3C7}" srcOrd="0" destOrd="0" presId="urn:microsoft.com/office/officeart/2005/8/layout/list1"/>
    <dgm:cxn modelId="{CFE951FC-FCCD-48E2-94CB-E5210CD13D2D}" type="presOf" srcId="{ACF908AD-BEE5-4021-AA41-E00BD7C9238B}" destId="{4C6D4975-FB9C-4CAE-83B4-368895793DA2}" srcOrd="0" destOrd="0" presId="urn:microsoft.com/office/officeart/2005/8/layout/list1"/>
    <dgm:cxn modelId="{4F236E68-A17D-4165-9905-A7A0A08BB306}" srcId="{91346CAC-A78E-4DA3-B22E-CEA49EBE4226}" destId="{92E0BEA3-0319-4FBB-8D06-F523A0F31AFE}" srcOrd="3" destOrd="0" parTransId="{EC9E610C-4D20-4DEA-AD3B-1A4226AE0616}" sibTransId="{657DD261-1631-46A3-88EF-36E266D51D4C}"/>
    <dgm:cxn modelId="{BE42D4FA-E44F-4976-9BDC-B54ECB1E066F}" type="presOf" srcId="{92E0BEA3-0319-4FBB-8D06-F523A0F31AFE}" destId="{2F6DCFC7-B128-4075-85AB-63906F54F199}" srcOrd="0" destOrd="0" presId="urn:microsoft.com/office/officeart/2005/8/layout/list1"/>
    <dgm:cxn modelId="{7960E83C-309B-4F4C-B742-D6E4FEDA06C3}" type="presOf" srcId="{91346CAC-A78E-4DA3-B22E-CEA49EBE4226}" destId="{377BF09A-222E-4937-A795-7A4258D0F5D6}" srcOrd="0" destOrd="0" presId="urn:microsoft.com/office/officeart/2005/8/layout/list1"/>
    <dgm:cxn modelId="{7236F76F-FDFD-43D2-B59B-126774767187}" type="presOf" srcId="{ACF908AD-BEE5-4021-AA41-E00BD7C9238B}" destId="{3EDEEC74-B359-4170-BB40-8D96C10D24C9}" srcOrd="1" destOrd="0" presId="urn:microsoft.com/office/officeart/2005/8/layout/list1"/>
    <dgm:cxn modelId="{BEF67D1C-0424-45EC-9C1E-1F328A33B03B}" type="presOf" srcId="{E2855558-389B-4591-8564-2A29B4C32D65}" destId="{643F61F5-F617-478B-A953-7E4573D0220D}" srcOrd="0" destOrd="0" presId="urn:microsoft.com/office/officeart/2005/8/layout/list1"/>
    <dgm:cxn modelId="{DB55A215-0850-43BC-B6ED-A68FEF594298}" type="presOf" srcId="{D9B449A0-FF94-4713-9A9A-058D7F6B71B9}" destId="{46B940FC-8FA1-4568-B447-0EEB4A38217C}" srcOrd="1" destOrd="0" presId="urn:microsoft.com/office/officeart/2005/8/layout/list1"/>
    <dgm:cxn modelId="{16177C91-72D4-4C2F-B169-B733CC126E60}" type="presOf" srcId="{E2855558-389B-4591-8564-2A29B4C32D65}" destId="{9CD06469-F34B-4432-ADB5-7C825FE94111}" srcOrd="1" destOrd="0" presId="urn:microsoft.com/office/officeart/2005/8/layout/list1"/>
    <dgm:cxn modelId="{B102D090-4B59-4107-874C-589CF803C9B3}" type="presOf" srcId="{D9B449A0-FF94-4713-9A9A-058D7F6B71B9}" destId="{F795D8E3-ADA7-4953-8642-733E088841CD}" srcOrd="0" destOrd="0" presId="urn:microsoft.com/office/officeart/2005/8/layout/list1"/>
    <dgm:cxn modelId="{5832A219-F025-4B0C-86DC-923489D8F566}" srcId="{91346CAC-A78E-4DA3-B22E-CEA49EBE4226}" destId="{246689C4-6F96-4EC5-9609-1DF9B1589526}" srcOrd="4" destOrd="0" parTransId="{C39F95BD-7228-41BD-9AE0-E1E5D50DB020}" sibTransId="{1F16A108-6E15-4C4C-A273-B2882D5C50D9}"/>
    <dgm:cxn modelId="{AFED1F19-484D-441D-A9E9-131B0DBAB2B5}" srcId="{91346CAC-A78E-4DA3-B22E-CEA49EBE4226}" destId="{AF1790DE-E36E-4506-8B4B-73498403BC3A}" srcOrd="2" destOrd="0" parTransId="{1D88505E-B705-45D0-982D-C74088FFDC5C}" sibTransId="{43FE062E-EA32-4A5A-A7FE-EEBE294F89F8}"/>
    <dgm:cxn modelId="{113E264D-B688-48D3-8F0F-2FBF35DF2059}" type="presOf" srcId="{246689C4-6F96-4EC5-9609-1DF9B1589526}" destId="{274FBB78-BBC1-4EBB-8038-D9338A246E2B}" srcOrd="1" destOrd="0" presId="urn:microsoft.com/office/officeart/2005/8/layout/list1"/>
    <dgm:cxn modelId="{48FB9AF0-E794-4529-A85F-670858982857}" srcId="{91346CAC-A78E-4DA3-B22E-CEA49EBE4226}" destId="{E2855558-389B-4591-8564-2A29B4C32D65}" srcOrd="1" destOrd="0" parTransId="{9FD20762-DA87-4087-803C-2ABA29AE61C3}" sibTransId="{E3CCE1FE-8395-4CE0-ADA9-5054E68F59BF}"/>
    <dgm:cxn modelId="{7D9E1F72-34B4-40FE-BEBD-04ACF29F24FE}" type="presOf" srcId="{92E0BEA3-0319-4FBB-8D06-F523A0F31AFE}" destId="{EC1C5D96-D4E0-4B13-B90D-0A1CD7988876}" srcOrd="1" destOrd="0" presId="urn:microsoft.com/office/officeart/2005/8/layout/list1"/>
    <dgm:cxn modelId="{F617DD40-16ED-43C8-8C45-8349791897C0}" srcId="{91346CAC-A78E-4DA3-B22E-CEA49EBE4226}" destId="{ACF908AD-BEE5-4021-AA41-E00BD7C9238B}" srcOrd="5" destOrd="0" parTransId="{3F4C4D51-2B1C-48AB-8427-FF00F9B72100}" sibTransId="{A473C9CF-36B4-49B7-9081-1B9C59577168}"/>
    <dgm:cxn modelId="{0FBE9C38-3372-4AB2-BB95-83727E638CF2}" type="presOf" srcId="{AF1790DE-E36E-4506-8B4B-73498403BC3A}" destId="{EEBD306F-2B9A-4D2B-9193-3D815715E159}" srcOrd="1" destOrd="0" presId="urn:microsoft.com/office/officeart/2005/8/layout/list1"/>
    <dgm:cxn modelId="{3EA00B63-3166-4802-A004-9A374C7CA6A6}" type="presOf" srcId="{AF1790DE-E36E-4506-8B4B-73498403BC3A}" destId="{A1E54DF6-9C4C-426D-98EB-FFBF48F1924C}" srcOrd="0" destOrd="0" presId="urn:microsoft.com/office/officeart/2005/8/layout/list1"/>
    <dgm:cxn modelId="{A7FFA459-88E6-4BF9-990E-9E839F2CA561}" srcId="{91346CAC-A78E-4DA3-B22E-CEA49EBE4226}" destId="{D9B449A0-FF94-4713-9A9A-058D7F6B71B9}" srcOrd="0" destOrd="0" parTransId="{72FECDBD-928B-4253-9CFE-B1ABEE0A78E1}" sibTransId="{2764F4CA-6CE4-44EA-8523-B18B98402A7E}"/>
    <dgm:cxn modelId="{8B82B889-E346-404F-A5B8-47EDBD593AC4}" type="presParOf" srcId="{377BF09A-222E-4937-A795-7A4258D0F5D6}" destId="{ED0E1027-549B-49E6-9D59-3B13C1AC4FD2}" srcOrd="0" destOrd="0" presId="urn:microsoft.com/office/officeart/2005/8/layout/list1"/>
    <dgm:cxn modelId="{2F208270-E902-4842-9ADF-5B72D8795E23}" type="presParOf" srcId="{ED0E1027-549B-49E6-9D59-3B13C1AC4FD2}" destId="{F795D8E3-ADA7-4953-8642-733E088841CD}" srcOrd="0" destOrd="0" presId="urn:microsoft.com/office/officeart/2005/8/layout/list1"/>
    <dgm:cxn modelId="{DEB11A78-9D41-4FFC-8CF9-5C732B2B7330}" type="presParOf" srcId="{ED0E1027-549B-49E6-9D59-3B13C1AC4FD2}" destId="{46B940FC-8FA1-4568-B447-0EEB4A38217C}" srcOrd="1" destOrd="0" presId="urn:microsoft.com/office/officeart/2005/8/layout/list1"/>
    <dgm:cxn modelId="{005A4C13-4842-4B7E-9836-C92F6B02B366}" type="presParOf" srcId="{377BF09A-222E-4937-A795-7A4258D0F5D6}" destId="{E375144E-1A36-4173-80BF-99CA453AF7E6}" srcOrd="1" destOrd="0" presId="urn:microsoft.com/office/officeart/2005/8/layout/list1"/>
    <dgm:cxn modelId="{B91100BF-AC5E-449C-89F2-EDE27D6E6500}" type="presParOf" srcId="{377BF09A-222E-4937-A795-7A4258D0F5D6}" destId="{FE437422-C560-4C42-8C7A-0DA04E55B9BB}" srcOrd="2" destOrd="0" presId="urn:microsoft.com/office/officeart/2005/8/layout/list1"/>
    <dgm:cxn modelId="{77D559B7-B24A-46A4-B58B-DB078AFCAC37}" type="presParOf" srcId="{377BF09A-222E-4937-A795-7A4258D0F5D6}" destId="{0B9E0790-3332-4252-B645-DA100988A8BD}" srcOrd="3" destOrd="0" presId="urn:microsoft.com/office/officeart/2005/8/layout/list1"/>
    <dgm:cxn modelId="{3D84EE68-86DF-47B3-B465-F06139515D00}" type="presParOf" srcId="{377BF09A-222E-4937-A795-7A4258D0F5D6}" destId="{BFEA5445-50DE-4684-987E-9F1F651A7CB1}" srcOrd="4" destOrd="0" presId="urn:microsoft.com/office/officeart/2005/8/layout/list1"/>
    <dgm:cxn modelId="{5F3945CA-3895-423C-8BBB-969C8D6F3D97}" type="presParOf" srcId="{BFEA5445-50DE-4684-987E-9F1F651A7CB1}" destId="{643F61F5-F617-478B-A953-7E4573D0220D}" srcOrd="0" destOrd="0" presId="urn:microsoft.com/office/officeart/2005/8/layout/list1"/>
    <dgm:cxn modelId="{609003C6-D43D-447C-A8AE-AA550A0EAA26}" type="presParOf" srcId="{BFEA5445-50DE-4684-987E-9F1F651A7CB1}" destId="{9CD06469-F34B-4432-ADB5-7C825FE94111}" srcOrd="1" destOrd="0" presId="urn:microsoft.com/office/officeart/2005/8/layout/list1"/>
    <dgm:cxn modelId="{0035A9E0-A917-4FFC-9241-7795D507192E}" type="presParOf" srcId="{377BF09A-222E-4937-A795-7A4258D0F5D6}" destId="{F1C435CB-0864-441B-8524-6DD2EE189DE5}" srcOrd="5" destOrd="0" presId="urn:microsoft.com/office/officeart/2005/8/layout/list1"/>
    <dgm:cxn modelId="{D5849771-884D-4E72-806E-B0DEDB141E61}" type="presParOf" srcId="{377BF09A-222E-4937-A795-7A4258D0F5D6}" destId="{C6EBB0DE-782D-4729-AC1B-AFD6DD05183B}" srcOrd="6" destOrd="0" presId="urn:microsoft.com/office/officeart/2005/8/layout/list1"/>
    <dgm:cxn modelId="{49C96E7B-1BE9-4F00-8A11-E04F1B1B8BB2}" type="presParOf" srcId="{377BF09A-222E-4937-A795-7A4258D0F5D6}" destId="{FFB6C9BD-743C-4271-96CE-B4DCBC77FDF8}" srcOrd="7" destOrd="0" presId="urn:microsoft.com/office/officeart/2005/8/layout/list1"/>
    <dgm:cxn modelId="{11480A03-7F7C-4DD3-9008-9A3C61BA68D5}" type="presParOf" srcId="{377BF09A-222E-4937-A795-7A4258D0F5D6}" destId="{6FECFA36-77DF-4D44-A0EE-86BBB75610EB}" srcOrd="8" destOrd="0" presId="urn:microsoft.com/office/officeart/2005/8/layout/list1"/>
    <dgm:cxn modelId="{0260DF66-33EB-464C-A96E-9FF1D361077D}" type="presParOf" srcId="{6FECFA36-77DF-4D44-A0EE-86BBB75610EB}" destId="{A1E54DF6-9C4C-426D-98EB-FFBF48F1924C}" srcOrd="0" destOrd="0" presId="urn:microsoft.com/office/officeart/2005/8/layout/list1"/>
    <dgm:cxn modelId="{8AADFBA4-BF70-4EA4-AA9D-F86226B40DB1}" type="presParOf" srcId="{6FECFA36-77DF-4D44-A0EE-86BBB75610EB}" destId="{EEBD306F-2B9A-4D2B-9193-3D815715E159}" srcOrd="1" destOrd="0" presId="urn:microsoft.com/office/officeart/2005/8/layout/list1"/>
    <dgm:cxn modelId="{555D9B4B-F2A0-436C-A480-268B485B9620}" type="presParOf" srcId="{377BF09A-222E-4937-A795-7A4258D0F5D6}" destId="{D60276C3-8AA5-49E7-A53A-2AD0071F10C7}" srcOrd="9" destOrd="0" presId="urn:microsoft.com/office/officeart/2005/8/layout/list1"/>
    <dgm:cxn modelId="{ACB8FA45-9B8D-42B1-9991-0DA08DEC9118}" type="presParOf" srcId="{377BF09A-222E-4937-A795-7A4258D0F5D6}" destId="{651F067F-7FD3-49A0-930F-C390710D14CC}" srcOrd="10" destOrd="0" presId="urn:microsoft.com/office/officeart/2005/8/layout/list1"/>
    <dgm:cxn modelId="{02E7C402-AFBD-49C4-879F-DD04A15EB3BE}" type="presParOf" srcId="{377BF09A-222E-4937-A795-7A4258D0F5D6}" destId="{0DBAD9B9-D831-41B3-A7AB-BA43EC772A23}" srcOrd="11" destOrd="0" presId="urn:microsoft.com/office/officeart/2005/8/layout/list1"/>
    <dgm:cxn modelId="{88E81FEF-D36A-475E-8192-B0FE373D42E3}" type="presParOf" srcId="{377BF09A-222E-4937-A795-7A4258D0F5D6}" destId="{9FBB05F6-6B43-4838-BB56-D8204B1DFDBB}" srcOrd="12" destOrd="0" presId="urn:microsoft.com/office/officeart/2005/8/layout/list1"/>
    <dgm:cxn modelId="{1DC82474-3AD6-4A92-8DCE-166A0DF99CAC}" type="presParOf" srcId="{9FBB05F6-6B43-4838-BB56-D8204B1DFDBB}" destId="{2F6DCFC7-B128-4075-85AB-63906F54F199}" srcOrd="0" destOrd="0" presId="urn:microsoft.com/office/officeart/2005/8/layout/list1"/>
    <dgm:cxn modelId="{A61DEF6F-601B-41C9-8152-967459A382E4}" type="presParOf" srcId="{9FBB05F6-6B43-4838-BB56-D8204B1DFDBB}" destId="{EC1C5D96-D4E0-4B13-B90D-0A1CD7988876}" srcOrd="1" destOrd="0" presId="urn:microsoft.com/office/officeart/2005/8/layout/list1"/>
    <dgm:cxn modelId="{81C17BDB-F01E-4AC9-AC53-B3DCC3F0AF33}" type="presParOf" srcId="{377BF09A-222E-4937-A795-7A4258D0F5D6}" destId="{397FDA66-0FF2-46F7-8CE5-9F46C70CC2C1}" srcOrd="13" destOrd="0" presId="urn:microsoft.com/office/officeart/2005/8/layout/list1"/>
    <dgm:cxn modelId="{AD4475FB-FC9B-42F0-A61C-87190D0774C5}" type="presParOf" srcId="{377BF09A-222E-4937-A795-7A4258D0F5D6}" destId="{F50AFCC0-5C68-4512-ACDD-23FE4FACC4F8}" srcOrd="14" destOrd="0" presId="urn:microsoft.com/office/officeart/2005/8/layout/list1"/>
    <dgm:cxn modelId="{A42F39C3-3579-4F1D-90E5-CF17A1A9F378}" type="presParOf" srcId="{377BF09A-222E-4937-A795-7A4258D0F5D6}" destId="{6D7C75E7-980E-47BF-9C8D-00ACBC24A328}" srcOrd="15" destOrd="0" presId="urn:microsoft.com/office/officeart/2005/8/layout/list1"/>
    <dgm:cxn modelId="{B35191B7-7440-4550-B11F-08CD9ADAA42B}" type="presParOf" srcId="{377BF09A-222E-4937-A795-7A4258D0F5D6}" destId="{A95A0334-4C97-4DE8-A23B-974ACE57EEC7}" srcOrd="16" destOrd="0" presId="urn:microsoft.com/office/officeart/2005/8/layout/list1"/>
    <dgm:cxn modelId="{4DBC6134-3A3D-4565-BB66-B2653B62A53F}" type="presParOf" srcId="{A95A0334-4C97-4DE8-A23B-974ACE57EEC7}" destId="{381A60EF-0C43-4423-B991-350FA7A2C3C7}" srcOrd="0" destOrd="0" presId="urn:microsoft.com/office/officeart/2005/8/layout/list1"/>
    <dgm:cxn modelId="{B4DB2101-BB04-4DFB-95B9-00CDF22AAEE3}" type="presParOf" srcId="{A95A0334-4C97-4DE8-A23B-974ACE57EEC7}" destId="{274FBB78-BBC1-4EBB-8038-D9338A246E2B}" srcOrd="1" destOrd="0" presId="urn:microsoft.com/office/officeart/2005/8/layout/list1"/>
    <dgm:cxn modelId="{A7F9A6AC-AC1E-470D-B419-901EDEFD6C01}" type="presParOf" srcId="{377BF09A-222E-4937-A795-7A4258D0F5D6}" destId="{DA9491EB-07C2-41F2-9F49-16D65D70B9E1}" srcOrd="17" destOrd="0" presId="urn:microsoft.com/office/officeart/2005/8/layout/list1"/>
    <dgm:cxn modelId="{5B6CF21A-EA1D-4F6E-BC32-FD277AE2EA89}" type="presParOf" srcId="{377BF09A-222E-4937-A795-7A4258D0F5D6}" destId="{2086B887-67F7-4A1B-BADA-8683DBD47710}" srcOrd="18" destOrd="0" presId="urn:microsoft.com/office/officeart/2005/8/layout/list1"/>
    <dgm:cxn modelId="{BE9A0539-99FD-422E-AA5D-64B76D996460}" type="presParOf" srcId="{377BF09A-222E-4937-A795-7A4258D0F5D6}" destId="{BB27AAB1-7AEF-434C-87C3-D9EC83C101A8}" srcOrd="19" destOrd="0" presId="urn:microsoft.com/office/officeart/2005/8/layout/list1"/>
    <dgm:cxn modelId="{219DE7D8-E522-4E77-B16F-923B55620ECE}" type="presParOf" srcId="{377BF09A-222E-4937-A795-7A4258D0F5D6}" destId="{335BEFCD-88CB-4D9B-B51D-6A7B8B8C5B1D}" srcOrd="20" destOrd="0" presId="urn:microsoft.com/office/officeart/2005/8/layout/list1"/>
    <dgm:cxn modelId="{5D7FFCA5-9912-4566-A5FE-DEE47A354015}" type="presParOf" srcId="{335BEFCD-88CB-4D9B-B51D-6A7B8B8C5B1D}" destId="{4C6D4975-FB9C-4CAE-83B4-368895793DA2}" srcOrd="0" destOrd="0" presId="urn:microsoft.com/office/officeart/2005/8/layout/list1"/>
    <dgm:cxn modelId="{73A3A7C2-C13A-4532-AAA8-3ABEC48974B9}" type="presParOf" srcId="{335BEFCD-88CB-4D9B-B51D-6A7B8B8C5B1D}" destId="{3EDEEC74-B359-4170-BB40-8D96C10D24C9}" srcOrd="1" destOrd="0" presId="urn:microsoft.com/office/officeart/2005/8/layout/list1"/>
    <dgm:cxn modelId="{780E3280-1FA8-4335-AB68-971CB842A198}" type="presParOf" srcId="{377BF09A-222E-4937-A795-7A4258D0F5D6}" destId="{399E43D3-3E08-456D-85DF-64BA28E3CC23}" srcOrd="21" destOrd="0" presId="urn:microsoft.com/office/officeart/2005/8/layout/list1"/>
    <dgm:cxn modelId="{E481AA5F-E229-4B42-B758-B2B9BA661436}" type="presParOf" srcId="{377BF09A-222E-4937-A795-7A4258D0F5D6}" destId="{2EBB4B53-46AB-41C5-859C-D0BE6E1B248C}" srcOrd="22"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1346CAC-A78E-4DA3-B22E-CEA49EBE4226}"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D9B449A0-FF94-4713-9A9A-058D7F6B71B9}">
      <dgm:prSet phldrT="[Text]" custT="1"/>
      <dgm:spPr/>
      <dgm:t>
        <a:bodyPr/>
        <a:lstStyle/>
        <a:p>
          <a:pPr marL="0" indent="0"/>
          <a:r>
            <a:rPr lang="en-US" sz="1800" b="1" dirty="0" smtClean="0">
              <a:latin typeface="Calibri" pitchFamily="34" charset="0"/>
              <a:cs typeface="Calibri" pitchFamily="34" charset="0"/>
            </a:rPr>
            <a:t>Data is presented as a collection of relations.</a:t>
          </a:r>
          <a:endParaRPr lang="en-US" sz="1800" b="1" dirty="0">
            <a:latin typeface="Calibri" pitchFamily="34" charset="0"/>
            <a:cs typeface="Calibri" pitchFamily="34" charset="0"/>
          </a:endParaRPr>
        </a:p>
      </dgm:t>
    </dgm:pt>
    <dgm:pt modelId="{72FECDBD-928B-4253-9CFE-B1ABEE0A78E1}" type="parTrans" cxnId="{A7FFA459-88E6-4BF9-990E-9E839F2CA561}">
      <dgm:prSet/>
      <dgm:spPr/>
      <dgm:t>
        <a:bodyPr/>
        <a:lstStyle/>
        <a:p>
          <a:endParaRPr lang="en-US"/>
        </a:p>
      </dgm:t>
    </dgm:pt>
    <dgm:pt modelId="{2764F4CA-6CE4-44EA-8523-B18B98402A7E}" type="sibTrans" cxnId="{A7FFA459-88E6-4BF9-990E-9E839F2CA561}">
      <dgm:prSet/>
      <dgm:spPr/>
      <dgm:t>
        <a:bodyPr/>
        <a:lstStyle/>
        <a:p>
          <a:endParaRPr lang="en-US"/>
        </a:p>
      </dgm:t>
    </dgm:pt>
    <dgm:pt modelId="{E2855558-389B-4591-8564-2A29B4C32D65}">
      <dgm:prSet phldrT="[Text]" custT="1"/>
      <dgm:spPr/>
      <dgm:t>
        <a:bodyPr/>
        <a:lstStyle/>
        <a:p>
          <a:r>
            <a:rPr lang="en-US" sz="1800" b="1" dirty="0" smtClean="0">
              <a:latin typeface="Calibri" pitchFamily="34" charset="0"/>
              <a:cs typeface="Calibri" pitchFamily="34" charset="0"/>
            </a:rPr>
            <a:t>Each relation is depicted as a table.</a:t>
          </a:r>
          <a:endParaRPr lang="en-US" sz="1800" b="1" dirty="0">
            <a:latin typeface="Calibri" pitchFamily="34" charset="0"/>
            <a:cs typeface="Calibri" pitchFamily="34" charset="0"/>
          </a:endParaRPr>
        </a:p>
      </dgm:t>
    </dgm:pt>
    <dgm:pt modelId="{9FD20762-DA87-4087-803C-2ABA29AE61C3}" type="parTrans" cxnId="{48FB9AF0-E794-4529-A85F-670858982857}">
      <dgm:prSet/>
      <dgm:spPr/>
      <dgm:t>
        <a:bodyPr/>
        <a:lstStyle/>
        <a:p>
          <a:endParaRPr lang="en-US"/>
        </a:p>
      </dgm:t>
    </dgm:pt>
    <dgm:pt modelId="{E3CCE1FE-8395-4CE0-ADA9-5054E68F59BF}" type="sibTrans" cxnId="{48FB9AF0-E794-4529-A85F-670858982857}">
      <dgm:prSet/>
      <dgm:spPr/>
      <dgm:t>
        <a:bodyPr/>
        <a:lstStyle/>
        <a:p>
          <a:endParaRPr lang="en-US"/>
        </a:p>
      </dgm:t>
    </dgm:pt>
    <dgm:pt modelId="{AF1790DE-E36E-4506-8B4B-73498403BC3A}">
      <dgm:prSet phldrT="[Text]" custT="1"/>
      <dgm:spPr/>
      <dgm:t>
        <a:bodyPr/>
        <a:lstStyle/>
        <a:p>
          <a:r>
            <a:rPr lang="en-US" sz="1800" b="1" dirty="0" smtClean="0">
              <a:latin typeface="Calibri" pitchFamily="34" charset="0"/>
              <a:cs typeface="Calibri" pitchFamily="34" charset="0"/>
            </a:rPr>
            <a:t>Columns are attributes.</a:t>
          </a:r>
          <a:endParaRPr lang="en-US" sz="1800" b="1" dirty="0">
            <a:latin typeface="Calibri" pitchFamily="34" charset="0"/>
            <a:cs typeface="Calibri" pitchFamily="34" charset="0"/>
          </a:endParaRPr>
        </a:p>
      </dgm:t>
    </dgm:pt>
    <dgm:pt modelId="{1D88505E-B705-45D0-982D-C74088FFDC5C}" type="parTrans" cxnId="{AFED1F19-484D-441D-A9E9-131B0DBAB2B5}">
      <dgm:prSet/>
      <dgm:spPr/>
      <dgm:t>
        <a:bodyPr/>
        <a:lstStyle/>
        <a:p>
          <a:endParaRPr lang="en-US"/>
        </a:p>
      </dgm:t>
    </dgm:pt>
    <dgm:pt modelId="{43FE062E-EA32-4A5A-A7FE-EEBE294F89F8}" type="sibTrans" cxnId="{AFED1F19-484D-441D-A9E9-131B0DBAB2B5}">
      <dgm:prSet/>
      <dgm:spPr/>
      <dgm:t>
        <a:bodyPr/>
        <a:lstStyle/>
        <a:p>
          <a:endParaRPr lang="en-US"/>
        </a:p>
      </dgm:t>
    </dgm:pt>
    <dgm:pt modelId="{92E0BEA3-0319-4FBB-8D06-F523A0F31AFE}">
      <dgm:prSet phldrT="[Text]" custT="1"/>
      <dgm:spPr/>
      <dgm:t>
        <a:bodyPr/>
        <a:lstStyle/>
        <a:p>
          <a:r>
            <a:rPr lang="en-US" sz="1800" b="1" dirty="0" smtClean="0">
              <a:latin typeface="Calibri" pitchFamily="34" charset="0"/>
              <a:cs typeface="Calibri" pitchFamily="34" charset="0"/>
            </a:rPr>
            <a:t>Rows ('</a:t>
          </a:r>
          <a:r>
            <a:rPr lang="en-US" sz="1800" b="1" dirty="0" err="1" smtClean="0">
              <a:latin typeface="Calibri" pitchFamily="34" charset="0"/>
              <a:cs typeface="Calibri" pitchFamily="34" charset="0"/>
            </a:rPr>
            <a:t>tuples</a:t>
          </a:r>
          <a:r>
            <a:rPr lang="en-US" sz="1800" b="1" dirty="0" smtClean="0">
              <a:latin typeface="Calibri" pitchFamily="34" charset="0"/>
              <a:cs typeface="Calibri" pitchFamily="34" charset="0"/>
            </a:rPr>
            <a:t>') represent entities.</a:t>
          </a:r>
          <a:endParaRPr lang="en-US" sz="1800" b="1" dirty="0">
            <a:latin typeface="Calibri" pitchFamily="34" charset="0"/>
            <a:cs typeface="Calibri" pitchFamily="34" charset="0"/>
          </a:endParaRPr>
        </a:p>
      </dgm:t>
    </dgm:pt>
    <dgm:pt modelId="{EC9E610C-4D20-4DEA-AD3B-1A4226AE0616}" type="parTrans" cxnId="{4F236E68-A17D-4165-9905-A7A0A08BB306}">
      <dgm:prSet/>
      <dgm:spPr/>
      <dgm:t>
        <a:bodyPr/>
        <a:lstStyle/>
        <a:p>
          <a:endParaRPr lang="en-US"/>
        </a:p>
      </dgm:t>
    </dgm:pt>
    <dgm:pt modelId="{657DD261-1631-46A3-88EF-36E266D51D4C}" type="sibTrans" cxnId="{4F236E68-A17D-4165-9905-A7A0A08BB306}">
      <dgm:prSet/>
      <dgm:spPr/>
      <dgm:t>
        <a:bodyPr/>
        <a:lstStyle/>
        <a:p>
          <a:endParaRPr lang="en-US"/>
        </a:p>
      </dgm:t>
    </dgm:pt>
    <dgm:pt modelId="{246689C4-6F96-4EC5-9609-1DF9B1589526}">
      <dgm:prSet phldrT="[Text]" custT="1"/>
      <dgm:spPr/>
      <dgm:t>
        <a:bodyPr/>
        <a:lstStyle/>
        <a:p>
          <a:r>
            <a:rPr lang="en-US" sz="1800" b="1" dirty="0" smtClean="0">
              <a:latin typeface="Calibri" pitchFamily="34" charset="0"/>
              <a:cs typeface="Calibri" pitchFamily="34" charset="0"/>
            </a:rPr>
            <a:t>Every table has a set of attributes that are taken together as a 'key' (technically, a '</a:t>
          </a:r>
          <a:r>
            <a:rPr lang="en-US" sz="1800" b="1" dirty="0" err="1" smtClean="0">
              <a:latin typeface="Calibri" pitchFamily="34" charset="0"/>
              <a:cs typeface="Calibri" pitchFamily="34" charset="0"/>
            </a:rPr>
            <a:t>superkey</a:t>
          </a:r>
          <a:r>
            <a:rPr lang="en-US" sz="1800" b="1" dirty="0" smtClean="0">
              <a:latin typeface="Calibri" pitchFamily="34" charset="0"/>
              <a:cs typeface="Calibri" pitchFamily="34" charset="0"/>
            </a:rPr>
            <a:t>'), which uniquely identifies each entity.</a:t>
          </a:r>
          <a:endParaRPr lang="en-US" sz="1800" b="1" dirty="0">
            <a:latin typeface="Calibri" pitchFamily="34" charset="0"/>
            <a:cs typeface="Calibri" pitchFamily="34" charset="0"/>
          </a:endParaRPr>
        </a:p>
      </dgm:t>
    </dgm:pt>
    <dgm:pt modelId="{C39F95BD-7228-41BD-9AE0-E1E5D50DB020}" type="parTrans" cxnId="{5832A219-F025-4B0C-86DC-923489D8F566}">
      <dgm:prSet/>
      <dgm:spPr/>
      <dgm:t>
        <a:bodyPr/>
        <a:lstStyle/>
        <a:p>
          <a:endParaRPr lang="en-US"/>
        </a:p>
      </dgm:t>
    </dgm:pt>
    <dgm:pt modelId="{1F16A108-6E15-4C4C-A273-B2882D5C50D9}" type="sibTrans" cxnId="{5832A219-F025-4B0C-86DC-923489D8F566}">
      <dgm:prSet/>
      <dgm:spPr/>
      <dgm:t>
        <a:bodyPr/>
        <a:lstStyle/>
        <a:p>
          <a:endParaRPr lang="en-US"/>
        </a:p>
      </dgm:t>
    </dgm:pt>
    <dgm:pt modelId="{377BF09A-222E-4937-A795-7A4258D0F5D6}" type="pres">
      <dgm:prSet presAssocID="{91346CAC-A78E-4DA3-B22E-CEA49EBE4226}" presName="linear" presStyleCnt="0">
        <dgm:presLayoutVars>
          <dgm:dir/>
          <dgm:animLvl val="lvl"/>
          <dgm:resizeHandles val="exact"/>
        </dgm:presLayoutVars>
      </dgm:prSet>
      <dgm:spPr/>
      <dgm:t>
        <a:bodyPr/>
        <a:lstStyle/>
        <a:p>
          <a:endParaRPr lang="en-US"/>
        </a:p>
      </dgm:t>
    </dgm:pt>
    <dgm:pt modelId="{ED0E1027-549B-49E6-9D59-3B13C1AC4FD2}" type="pres">
      <dgm:prSet presAssocID="{D9B449A0-FF94-4713-9A9A-058D7F6B71B9}" presName="parentLin" presStyleCnt="0"/>
      <dgm:spPr/>
      <dgm:t>
        <a:bodyPr/>
        <a:lstStyle/>
        <a:p>
          <a:endParaRPr lang="en-US"/>
        </a:p>
      </dgm:t>
    </dgm:pt>
    <dgm:pt modelId="{F795D8E3-ADA7-4953-8642-733E088841CD}" type="pres">
      <dgm:prSet presAssocID="{D9B449A0-FF94-4713-9A9A-058D7F6B71B9}" presName="parentLeftMargin" presStyleLbl="node1" presStyleIdx="0" presStyleCnt="5"/>
      <dgm:spPr/>
      <dgm:t>
        <a:bodyPr/>
        <a:lstStyle/>
        <a:p>
          <a:endParaRPr lang="en-US"/>
        </a:p>
      </dgm:t>
    </dgm:pt>
    <dgm:pt modelId="{46B940FC-8FA1-4568-B447-0EEB4A38217C}" type="pres">
      <dgm:prSet presAssocID="{D9B449A0-FF94-4713-9A9A-058D7F6B71B9}" presName="parentText" presStyleLbl="node1" presStyleIdx="0" presStyleCnt="5" custScaleX="98639" custLinFactNeighborX="4766" custLinFactNeighborY="3898">
        <dgm:presLayoutVars>
          <dgm:chMax val="0"/>
          <dgm:bulletEnabled val="1"/>
        </dgm:presLayoutVars>
      </dgm:prSet>
      <dgm:spPr/>
      <dgm:t>
        <a:bodyPr/>
        <a:lstStyle/>
        <a:p>
          <a:endParaRPr lang="en-US"/>
        </a:p>
      </dgm:t>
    </dgm:pt>
    <dgm:pt modelId="{E375144E-1A36-4173-80BF-99CA453AF7E6}" type="pres">
      <dgm:prSet presAssocID="{D9B449A0-FF94-4713-9A9A-058D7F6B71B9}" presName="negativeSpace" presStyleCnt="0"/>
      <dgm:spPr/>
      <dgm:t>
        <a:bodyPr/>
        <a:lstStyle/>
        <a:p>
          <a:endParaRPr lang="en-US"/>
        </a:p>
      </dgm:t>
    </dgm:pt>
    <dgm:pt modelId="{FE437422-C560-4C42-8C7A-0DA04E55B9BB}" type="pres">
      <dgm:prSet presAssocID="{D9B449A0-FF94-4713-9A9A-058D7F6B71B9}" presName="childText" presStyleLbl="conFgAcc1" presStyleIdx="0" presStyleCnt="5">
        <dgm:presLayoutVars>
          <dgm:bulletEnabled val="1"/>
        </dgm:presLayoutVars>
      </dgm:prSet>
      <dgm:spPr>
        <a:solidFill>
          <a:schemeClr val="lt1">
            <a:hueOff val="0"/>
            <a:satOff val="0"/>
            <a:lumOff val="0"/>
            <a:alpha val="0"/>
          </a:schemeClr>
        </a:solidFill>
      </dgm:spPr>
      <dgm:t>
        <a:bodyPr/>
        <a:lstStyle/>
        <a:p>
          <a:endParaRPr lang="en-US"/>
        </a:p>
      </dgm:t>
    </dgm:pt>
    <dgm:pt modelId="{0B9E0790-3332-4252-B645-DA100988A8BD}" type="pres">
      <dgm:prSet presAssocID="{2764F4CA-6CE4-44EA-8523-B18B98402A7E}" presName="spaceBetweenRectangles" presStyleCnt="0"/>
      <dgm:spPr/>
      <dgm:t>
        <a:bodyPr/>
        <a:lstStyle/>
        <a:p>
          <a:endParaRPr lang="en-US"/>
        </a:p>
      </dgm:t>
    </dgm:pt>
    <dgm:pt modelId="{BFEA5445-50DE-4684-987E-9F1F651A7CB1}" type="pres">
      <dgm:prSet presAssocID="{E2855558-389B-4591-8564-2A29B4C32D65}" presName="parentLin" presStyleCnt="0"/>
      <dgm:spPr/>
      <dgm:t>
        <a:bodyPr/>
        <a:lstStyle/>
        <a:p>
          <a:endParaRPr lang="en-US"/>
        </a:p>
      </dgm:t>
    </dgm:pt>
    <dgm:pt modelId="{643F61F5-F617-478B-A953-7E4573D0220D}" type="pres">
      <dgm:prSet presAssocID="{E2855558-389B-4591-8564-2A29B4C32D65}" presName="parentLeftMargin" presStyleLbl="node1" presStyleIdx="0" presStyleCnt="5"/>
      <dgm:spPr/>
      <dgm:t>
        <a:bodyPr/>
        <a:lstStyle/>
        <a:p>
          <a:endParaRPr lang="en-US"/>
        </a:p>
      </dgm:t>
    </dgm:pt>
    <dgm:pt modelId="{9CD06469-F34B-4432-ADB5-7C825FE94111}" type="pres">
      <dgm:prSet presAssocID="{E2855558-389B-4591-8564-2A29B4C32D65}" presName="parentText" presStyleLbl="node1" presStyleIdx="1" presStyleCnt="5">
        <dgm:presLayoutVars>
          <dgm:chMax val="0"/>
          <dgm:bulletEnabled val="1"/>
        </dgm:presLayoutVars>
      </dgm:prSet>
      <dgm:spPr/>
      <dgm:t>
        <a:bodyPr/>
        <a:lstStyle/>
        <a:p>
          <a:endParaRPr lang="en-US"/>
        </a:p>
      </dgm:t>
    </dgm:pt>
    <dgm:pt modelId="{F1C435CB-0864-441B-8524-6DD2EE189DE5}" type="pres">
      <dgm:prSet presAssocID="{E2855558-389B-4591-8564-2A29B4C32D65}" presName="negativeSpace" presStyleCnt="0"/>
      <dgm:spPr/>
      <dgm:t>
        <a:bodyPr/>
        <a:lstStyle/>
        <a:p>
          <a:endParaRPr lang="en-US"/>
        </a:p>
      </dgm:t>
    </dgm:pt>
    <dgm:pt modelId="{C6EBB0DE-782D-4729-AC1B-AFD6DD05183B}" type="pres">
      <dgm:prSet presAssocID="{E2855558-389B-4591-8564-2A29B4C32D65}" presName="childText" presStyleLbl="conFgAcc1" presStyleIdx="1" presStyleCnt="5">
        <dgm:presLayoutVars>
          <dgm:bulletEnabled val="1"/>
        </dgm:presLayoutVars>
      </dgm:prSet>
      <dgm:spPr>
        <a:solidFill>
          <a:schemeClr val="lt1">
            <a:hueOff val="0"/>
            <a:satOff val="0"/>
            <a:lumOff val="0"/>
            <a:alpha val="0"/>
          </a:schemeClr>
        </a:solidFill>
      </dgm:spPr>
      <dgm:t>
        <a:bodyPr/>
        <a:lstStyle/>
        <a:p>
          <a:endParaRPr lang="en-US"/>
        </a:p>
      </dgm:t>
    </dgm:pt>
    <dgm:pt modelId="{FFB6C9BD-743C-4271-96CE-B4DCBC77FDF8}" type="pres">
      <dgm:prSet presAssocID="{E3CCE1FE-8395-4CE0-ADA9-5054E68F59BF}" presName="spaceBetweenRectangles" presStyleCnt="0"/>
      <dgm:spPr/>
      <dgm:t>
        <a:bodyPr/>
        <a:lstStyle/>
        <a:p>
          <a:endParaRPr lang="en-US"/>
        </a:p>
      </dgm:t>
    </dgm:pt>
    <dgm:pt modelId="{6FECFA36-77DF-4D44-A0EE-86BBB75610EB}" type="pres">
      <dgm:prSet presAssocID="{AF1790DE-E36E-4506-8B4B-73498403BC3A}" presName="parentLin" presStyleCnt="0"/>
      <dgm:spPr/>
      <dgm:t>
        <a:bodyPr/>
        <a:lstStyle/>
        <a:p>
          <a:endParaRPr lang="en-US"/>
        </a:p>
      </dgm:t>
    </dgm:pt>
    <dgm:pt modelId="{A1E54DF6-9C4C-426D-98EB-FFBF48F1924C}" type="pres">
      <dgm:prSet presAssocID="{AF1790DE-E36E-4506-8B4B-73498403BC3A}" presName="parentLeftMargin" presStyleLbl="node1" presStyleIdx="1" presStyleCnt="5"/>
      <dgm:spPr/>
      <dgm:t>
        <a:bodyPr/>
        <a:lstStyle/>
        <a:p>
          <a:endParaRPr lang="en-US"/>
        </a:p>
      </dgm:t>
    </dgm:pt>
    <dgm:pt modelId="{EEBD306F-2B9A-4D2B-9193-3D815715E159}" type="pres">
      <dgm:prSet presAssocID="{AF1790DE-E36E-4506-8B4B-73498403BC3A}" presName="parentText" presStyleLbl="node1" presStyleIdx="2" presStyleCnt="5">
        <dgm:presLayoutVars>
          <dgm:chMax val="0"/>
          <dgm:bulletEnabled val="1"/>
        </dgm:presLayoutVars>
      </dgm:prSet>
      <dgm:spPr/>
      <dgm:t>
        <a:bodyPr/>
        <a:lstStyle/>
        <a:p>
          <a:endParaRPr lang="en-US"/>
        </a:p>
      </dgm:t>
    </dgm:pt>
    <dgm:pt modelId="{D60276C3-8AA5-49E7-A53A-2AD0071F10C7}" type="pres">
      <dgm:prSet presAssocID="{AF1790DE-E36E-4506-8B4B-73498403BC3A}" presName="negativeSpace" presStyleCnt="0"/>
      <dgm:spPr/>
      <dgm:t>
        <a:bodyPr/>
        <a:lstStyle/>
        <a:p>
          <a:endParaRPr lang="en-US"/>
        </a:p>
      </dgm:t>
    </dgm:pt>
    <dgm:pt modelId="{651F067F-7FD3-49A0-930F-C390710D14CC}" type="pres">
      <dgm:prSet presAssocID="{AF1790DE-E36E-4506-8B4B-73498403BC3A}" presName="childText" presStyleLbl="conFgAcc1" presStyleIdx="2" presStyleCnt="5">
        <dgm:presLayoutVars>
          <dgm:bulletEnabled val="1"/>
        </dgm:presLayoutVars>
      </dgm:prSet>
      <dgm:spPr>
        <a:solidFill>
          <a:schemeClr val="lt1">
            <a:hueOff val="0"/>
            <a:satOff val="0"/>
            <a:lumOff val="0"/>
            <a:alpha val="0"/>
          </a:schemeClr>
        </a:solidFill>
      </dgm:spPr>
      <dgm:t>
        <a:bodyPr/>
        <a:lstStyle/>
        <a:p>
          <a:endParaRPr lang="en-US"/>
        </a:p>
      </dgm:t>
    </dgm:pt>
    <dgm:pt modelId="{0DBAD9B9-D831-41B3-A7AB-BA43EC772A23}" type="pres">
      <dgm:prSet presAssocID="{43FE062E-EA32-4A5A-A7FE-EEBE294F89F8}" presName="spaceBetweenRectangles" presStyleCnt="0"/>
      <dgm:spPr/>
      <dgm:t>
        <a:bodyPr/>
        <a:lstStyle/>
        <a:p>
          <a:endParaRPr lang="en-US"/>
        </a:p>
      </dgm:t>
    </dgm:pt>
    <dgm:pt modelId="{9FBB05F6-6B43-4838-BB56-D8204B1DFDBB}" type="pres">
      <dgm:prSet presAssocID="{92E0BEA3-0319-4FBB-8D06-F523A0F31AFE}" presName="parentLin" presStyleCnt="0"/>
      <dgm:spPr/>
      <dgm:t>
        <a:bodyPr/>
        <a:lstStyle/>
        <a:p>
          <a:endParaRPr lang="en-US"/>
        </a:p>
      </dgm:t>
    </dgm:pt>
    <dgm:pt modelId="{2F6DCFC7-B128-4075-85AB-63906F54F199}" type="pres">
      <dgm:prSet presAssocID="{92E0BEA3-0319-4FBB-8D06-F523A0F31AFE}" presName="parentLeftMargin" presStyleLbl="node1" presStyleIdx="2" presStyleCnt="5"/>
      <dgm:spPr/>
      <dgm:t>
        <a:bodyPr/>
        <a:lstStyle/>
        <a:p>
          <a:endParaRPr lang="en-US"/>
        </a:p>
      </dgm:t>
    </dgm:pt>
    <dgm:pt modelId="{EC1C5D96-D4E0-4B13-B90D-0A1CD7988876}" type="pres">
      <dgm:prSet presAssocID="{92E0BEA3-0319-4FBB-8D06-F523A0F31AFE}" presName="parentText" presStyleLbl="node1" presStyleIdx="3" presStyleCnt="5">
        <dgm:presLayoutVars>
          <dgm:chMax val="0"/>
          <dgm:bulletEnabled val="1"/>
        </dgm:presLayoutVars>
      </dgm:prSet>
      <dgm:spPr/>
      <dgm:t>
        <a:bodyPr/>
        <a:lstStyle/>
        <a:p>
          <a:endParaRPr lang="en-US"/>
        </a:p>
      </dgm:t>
    </dgm:pt>
    <dgm:pt modelId="{397FDA66-0FF2-46F7-8CE5-9F46C70CC2C1}" type="pres">
      <dgm:prSet presAssocID="{92E0BEA3-0319-4FBB-8D06-F523A0F31AFE}" presName="negativeSpace" presStyleCnt="0"/>
      <dgm:spPr/>
      <dgm:t>
        <a:bodyPr/>
        <a:lstStyle/>
        <a:p>
          <a:endParaRPr lang="en-US"/>
        </a:p>
      </dgm:t>
    </dgm:pt>
    <dgm:pt modelId="{F50AFCC0-5C68-4512-ACDD-23FE4FACC4F8}" type="pres">
      <dgm:prSet presAssocID="{92E0BEA3-0319-4FBB-8D06-F523A0F31AFE}" presName="childText" presStyleLbl="conFgAcc1" presStyleIdx="3" presStyleCnt="5">
        <dgm:presLayoutVars>
          <dgm:bulletEnabled val="1"/>
        </dgm:presLayoutVars>
      </dgm:prSet>
      <dgm:spPr>
        <a:solidFill>
          <a:schemeClr val="lt1">
            <a:hueOff val="0"/>
            <a:satOff val="0"/>
            <a:lumOff val="0"/>
            <a:alpha val="0"/>
          </a:schemeClr>
        </a:solidFill>
      </dgm:spPr>
      <dgm:t>
        <a:bodyPr/>
        <a:lstStyle/>
        <a:p>
          <a:endParaRPr lang="en-US"/>
        </a:p>
      </dgm:t>
    </dgm:pt>
    <dgm:pt modelId="{6D7C75E7-980E-47BF-9C8D-00ACBC24A328}" type="pres">
      <dgm:prSet presAssocID="{657DD261-1631-46A3-88EF-36E266D51D4C}" presName="spaceBetweenRectangles" presStyleCnt="0"/>
      <dgm:spPr/>
      <dgm:t>
        <a:bodyPr/>
        <a:lstStyle/>
        <a:p>
          <a:endParaRPr lang="en-US"/>
        </a:p>
      </dgm:t>
    </dgm:pt>
    <dgm:pt modelId="{A95A0334-4C97-4DE8-A23B-974ACE57EEC7}" type="pres">
      <dgm:prSet presAssocID="{246689C4-6F96-4EC5-9609-1DF9B1589526}" presName="parentLin" presStyleCnt="0"/>
      <dgm:spPr/>
      <dgm:t>
        <a:bodyPr/>
        <a:lstStyle/>
        <a:p>
          <a:endParaRPr lang="en-US"/>
        </a:p>
      </dgm:t>
    </dgm:pt>
    <dgm:pt modelId="{381A60EF-0C43-4423-B991-350FA7A2C3C7}" type="pres">
      <dgm:prSet presAssocID="{246689C4-6F96-4EC5-9609-1DF9B1589526}" presName="parentLeftMargin" presStyleLbl="node1" presStyleIdx="3" presStyleCnt="5"/>
      <dgm:spPr/>
      <dgm:t>
        <a:bodyPr/>
        <a:lstStyle/>
        <a:p>
          <a:endParaRPr lang="en-US"/>
        </a:p>
      </dgm:t>
    </dgm:pt>
    <dgm:pt modelId="{274FBB78-BBC1-4EBB-8038-D9338A246E2B}" type="pres">
      <dgm:prSet presAssocID="{246689C4-6F96-4EC5-9609-1DF9B1589526}" presName="parentText" presStyleLbl="node1" presStyleIdx="4" presStyleCnt="5" custScaleX="127891">
        <dgm:presLayoutVars>
          <dgm:chMax val="0"/>
          <dgm:bulletEnabled val="1"/>
        </dgm:presLayoutVars>
      </dgm:prSet>
      <dgm:spPr/>
      <dgm:t>
        <a:bodyPr/>
        <a:lstStyle/>
        <a:p>
          <a:endParaRPr lang="en-US"/>
        </a:p>
      </dgm:t>
    </dgm:pt>
    <dgm:pt modelId="{DA9491EB-07C2-41F2-9F49-16D65D70B9E1}" type="pres">
      <dgm:prSet presAssocID="{246689C4-6F96-4EC5-9609-1DF9B1589526}" presName="negativeSpace" presStyleCnt="0"/>
      <dgm:spPr/>
      <dgm:t>
        <a:bodyPr/>
        <a:lstStyle/>
        <a:p>
          <a:endParaRPr lang="en-US"/>
        </a:p>
      </dgm:t>
    </dgm:pt>
    <dgm:pt modelId="{2086B887-67F7-4A1B-BADA-8683DBD47710}" type="pres">
      <dgm:prSet presAssocID="{246689C4-6F96-4EC5-9609-1DF9B1589526}" presName="childText" presStyleLbl="conFgAcc1" presStyleIdx="4" presStyleCnt="5">
        <dgm:presLayoutVars>
          <dgm:bulletEnabled val="1"/>
        </dgm:presLayoutVars>
      </dgm:prSet>
      <dgm:spPr>
        <a:solidFill>
          <a:schemeClr val="lt1">
            <a:hueOff val="0"/>
            <a:satOff val="0"/>
            <a:lumOff val="0"/>
            <a:alpha val="0"/>
          </a:schemeClr>
        </a:solidFill>
      </dgm:spPr>
      <dgm:t>
        <a:bodyPr/>
        <a:lstStyle/>
        <a:p>
          <a:endParaRPr lang="en-US"/>
        </a:p>
      </dgm:t>
    </dgm:pt>
  </dgm:ptLst>
  <dgm:cxnLst>
    <dgm:cxn modelId="{11B0C718-DAE5-454D-8491-363283EA3FF7}" type="presOf" srcId="{E2855558-389B-4591-8564-2A29B4C32D65}" destId="{9CD06469-F34B-4432-ADB5-7C825FE94111}" srcOrd="1" destOrd="0" presId="urn:microsoft.com/office/officeart/2005/8/layout/list1"/>
    <dgm:cxn modelId="{EBD775DE-C91B-4426-9596-46F59E46D4CA}" type="presOf" srcId="{246689C4-6F96-4EC5-9609-1DF9B1589526}" destId="{274FBB78-BBC1-4EBB-8038-D9338A246E2B}" srcOrd="1" destOrd="0" presId="urn:microsoft.com/office/officeart/2005/8/layout/list1"/>
    <dgm:cxn modelId="{5EA16182-5EB0-469D-97B8-874648407A71}" type="presOf" srcId="{AF1790DE-E36E-4506-8B4B-73498403BC3A}" destId="{EEBD306F-2B9A-4D2B-9193-3D815715E159}" srcOrd="1" destOrd="0" presId="urn:microsoft.com/office/officeart/2005/8/layout/list1"/>
    <dgm:cxn modelId="{E415C313-D817-4EB0-A7D6-98C4B11335C4}" type="presOf" srcId="{92E0BEA3-0319-4FBB-8D06-F523A0F31AFE}" destId="{2F6DCFC7-B128-4075-85AB-63906F54F199}" srcOrd="0" destOrd="0" presId="urn:microsoft.com/office/officeart/2005/8/layout/list1"/>
    <dgm:cxn modelId="{A7FFA459-88E6-4BF9-990E-9E839F2CA561}" srcId="{91346CAC-A78E-4DA3-B22E-CEA49EBE4226}" destId="{D9B449A0-FF94-4713-9A9A-058D7F6B71B9}" srcOrd="0" destOrd="0" parTransId="{72FECDBD-928B-4253-9CFE-B1ABEE0A78E1}" sibTransId="{2764F4CA-6CE4-44EA-8523-B18B98402A7E}"/>
    <dgm:cxn modelId="{318274EE-4E2B-439F-8459-CF07D27CCBA5}" type="presOf" srcId="{AF1790DE-E36E-4506-8B4B-73498403BC3A}" destId="{A1E54DF6-9C4C-426D-98EB-FFBF48F1924C}" srcOrd="0" destOrd="0" presId="urn:microsoft.com/office/officeart/2005/8/layout/list1"/>
    <dgm:cxn modelId="{30AF3BDD-1FF6-4E22-9487-1652379D93A9}" type="presOf" srcId="{92E0BEA3-0319-4FBB-8D06-F523A0F31AFE}" destId="{EC1C5D96-D4E0-4B13-B90D-0A1CD7988876}" srcOrd="1" destOrd="0" presId="urn:microsoft.com/office/officeart/2005/8/layout/list1"/>
    <dgm:cxn modelId="{252E3616-3512-4F5F-9AF5-BB1E1AB45491}" type="presOf" srcId="{D9B449A0-FF94-4713-9A9A-058D7F6B71B9}" destId="{46B940FC-8FA1-4568-B447-0EEB4A38217C}" srcOrd="1" destOrd="0" presId="urn:microsoft.com/office/officeart/2005/8/layout/list1"/>
    <dgm:cxn modelId="{5832A219-F025-4B0C-86DC-923489D8F566}" srcId="{91346CAC-A78E-4DA3-B22E-CEA49EBE4226}" destId="{246689C4-6F96-4EC5-9609-1DF9B1589526}" srcOrd="4" destOrd="0" parTransId="{C39F95BD-7228-41BD-9AE0-E1E5D50DB020}" sibTransId="{1F16A108-6E15-4C4C-A273-B2882D5C50D9}"/>
    <dgm:cxn modelId="{AFED1F19-484D-441D-A9E9-131B0DBAB2B5}" srcId="{91346CAC-A78E-4DA3-B22E-CEA49EBE4226}" destId="{AF1790DE-E36E-4506-8B4B-73498403BC3A}" srcOrd="2" destOrd="0" parTransId="{1D88505E-B705-45D0-982D-C74088FFDC5C}" sibTransId="{43FE062E-EA32-4A5A-A7FE-EEBE294F89F8}"/>
    <dgm:cxn modelId="{4F236E68-A17D-4165-9905-A7A0A08BB306}" srcId="{91346CAC-A78E-4DA3-B22E-CEA49EBE4226}" destId="{92E0BEA3-0319-4FBB-8D06-F523A0F31AFE}" srcOrd="3" destOrd="0" parTransId="{EC9E610C-4D20-4DEA-AD3B-1A4226AE0616}" sibTransId="{657DD261-1631-46A3-88EF-36E266D51D4C}"/>
    <dgm:cxn modelId="{3D7F1B65-A95C-4AB9-961B-2BE59245B835}" type="presOf" srcId="{E2855558-389B-4591-8564-2A29B4C32D65}" destId="{643F61F5-F617-478B-A953-7E4573D0220D}" srcOrd="0" destOrd="0" presId="urn:microsoft.com/office/officeart/2005/8/layout/list1"/>
    <dgm:cxn modelId="{F8BB0E0F-E652-4683-8843-75D2B3B6214E}" type="presOf" srcId="{D9B449A0-FF94-4713-9A9A-058D7F6B71B9}" destId="{F795D8E3-ADA7-4953-8642-733E088841CD}" srcOrd="0" destOrd="0" presId="urn:microsoft.com/office/officeart/2005/8/layout/list1"/>
    <dgm:cxn modelId="{48FB9AF0-E794-4529-A85F-670858982857}" srcId="{91346CAC-A78E-4DA3-B22E-CEA49EBE4226}" destId="{E2855558-389B-4591-8564-2A29B4C32D65}" srcOrd="1" destOrd="0" parTransId="{9FD20762-DA87-4087-803C-2ABA29AE61C3}" sibTransId="{E3CCE1FE-8395-4CE0-ADA9-5054E68F59BF}"/>
    <dgm:cxn modelId="{96455911-60BD-41A7-BCCD-F5499E4DEEFD}" type="presOf" srcId="{91346CAC-A78E-4DA3-B22E-CEA49EBE4226}" destId="{377BF09A-222E-4937-A795-7A4258D0F5D6}" srcOrd="0" destOrd="0" presId="urn:microsoft.com/office/officeart/2005/8/layout/list1"/>
    <dgm:cxn modelId="{3D46F8A2-3F59-4837-954E-AAE79DA32B70}" type="presOf" srcId="{246689C4-6F96-4EC5-9609-1DF9B1589526}" destId="{381A60EF-0C43-4423-B991-350FA7A2C3C7}" srcOrd="0" destOrd="0" presId="urn:microsoft.com/office/officeart/2005/8/layout/list1"/>
    <dgm:cxn modelId="{62F7CD19-5694-4D7A-99CA-2537122669A7}" type="presParOf" srcId="{377BF09A-222E-4937-A795-7A4258D0F5D6}" destId="{ED0E1027-549B-49E6-9D59-3B13C1AC4FD2}" srcOrd="0" destOrd="0" presId="urn:microsoft.com/office/officeart/2005/8/layout/list1"/>
    <dgm:cxn modelId="{81DDB027-77AB-415D-9AC6-2DD985505E09}" type="presParOf" srcId="{ED0E1027-549B-49E6-9D59-3B13C1AC4FD2}" destId="{F795D8E3-ADA7-4953-8642-733E088841CD}" srcOrd="0" destOrd="0" presId="urn:microsoft.com/office/officeart/2005/8/layout/list1"/>
    <dgm:cxn modelId="{EC7F8A6A-207C-4B63-B143-1D8839CF596E}" type="presParOf" srcId="{ED0E1027-549B-49E6-9D59-3B13C1AC4FD2}" destId="{46B940FC-8FA1-4568-B447-0EEB4A38217C}" srcOrd="1" destOrd="0" presId="urn:microsoft.com/office/officeart/2005/8/layout/list1"/>
    <dgm:cxn modelId="{96510E65-2D00-41C9-82F3-20EC1E74A823}" type="presParOf" srcId="{377BF09A-222E-4937-A795-7A4258D0F5D6}" destId="{E375144E-1A36-4173-80BF-99CA453AF7E6}" srcOrd="1" destOrd="0" presId="urn:microsoft.com/office/officeart/2005/8/layout/list1"/>
    <dgm:cxn modelId="{9188B53A-9108-4EE7-9B17-0BF2A66710C2}" type="presParOf" srcId="{377BF09A-222E-4937-A795-7A4258D0F5D6}" destId="{FE437422-C560-4C42-8C7A-0DA04E55B9BB}" srcOrd="2" destOrd="0" presId="urn:microsoft.com/office/officeart/2005/8/layout/list1"/>
    <dgm:cxn modelId="{F7F5F03F-BFCF-42DE-B08A-34CA765C57EF}" type="presParOf" srcId="{377BF09A-222E-4937-A795-7A4258D0F5D6}" destId="{0B9E0790-3332-4252-B645-DA100988A8BD}" srcOrd="3" destOrd="0" presId="urn:microsoft.com/office/officeart/2005/8/layout/list1"/>
    <dgm:cxn modelId="{21986AF8-AE1A-450B-A485-556083EABA75}" type="presParOf" srcId="{377BF09A-222E-4937-A795-7A4258D0F5D6}" destId="{BFEA5445-50DE-4684-987E-9F1F651A7CB1}" srcOrd="4" destOrd="0" presId="urn:microsoft.com/office/officeart/2005/8/layout/list1"/>
    <dgm:cxn modelId="{ACE7AF4F-768D-4F42-B4EB-006BB3C345BC}" type="presParOf" srcId="{BFEA5445-50DE-4684-987E-9F1F651A7CB1}" destId="{643F61F5-F617-478B-A953-7E4573D0220D}" srcOrd="0" destOrd="0" presId="urn:microsoft.com/office/officeart/2005/8/layout/list1"/>
    <dgm:cxn modelId="{B1C96812-EF5C-4AF4-AA65-F18EE217C63C}" type="presParOf" srcId="{BFEA5445-50DE-4684-987E-9F1F651A7CB1}" destId="{9CD06469-F34B-4432-ADB5-7C825FE94111}" srcOrd="1" destOrd="0" presId="urn:microsoft.com/office/officeart/2005/8/layout/list1"/>
    <dgm:cxn modelId="{B75D7977-491F-4B80-9CA8-E41FBE8F3B81}" type="presParOf" srcId="{377BF09A-222E-4937-A795-7A4258D0F5D6}" destId="{F1C435CB-0864-441B-8524-6DD2EE189DE5}" srcOrd="5" destOrd="0" presId="urn:microsoft.com/office/officeart/2005/8/layout/list1"/>
    <dgm:cxn modelId="{06A1EE85-4F55-46A2-A0F8-BACAD6E40658}" type="presParOf" srcId="{377BF09A-222E-4937-A795-7A4258D0F5D6}" destId="{C6EBB0DE-782D-4729-AC1B-AFD6DD05183B}" srcOrd="6" destOrd="0" presId="urn:microsoft.com/office/officeart/2005/8/layout/list1"/>
    <dgm:cxn modelId="{85DF5EAF-CD2A-42D0-B49C-37268A02D7A4}" type="presParOf" srcId="{377BF09A-222E-4937-A795-7A4258D0F5D6}" destId="{FFB6C9BD-743C-4271-96CE-B4DCBC77FDF8}" srcOrd="7" destOrd="0" presId="urn:microsoft.com/office/officeart/2005/8/layout/list1"/>
    <dgm:cxn modelId="{AB37BD9F-FF29-43F2-96B6-A4BDB71F18B5}" type="presParOf" srcId="{377BF09A-222E-4937-A795-7A4258D0F5D6}" destId="{6FECFA36-77DF-4D44-A0EE-86BBB75610EB}" srcOrd="8" destOrd="0" presId="urn:microsoft.com/office/officeart/2005/8/layout/list1"/>
    <dgm:cxn modelId="{6EF5CD20-4B48-4D7C-9CAE-D305BF086AFB}" type="presParOf" srcId="{6FECFA36-77DF-4D44-A0EE-86BBB75610EB}" destId="{A1E54DF6-9C4C-426D-98EB-FFBF48F1924C}" srcOrd="0" destOrd="0" presId="urn:microsoft.com/office/officeart/2005/8/layout/list1"/>
    <dgm:cxn modelId="{B3C98264-5BFE-4BC1-94BE-7BC943F91364}" type="presParOf" srcId="{6FECFA36-77DF-4D44-A0EE-86BBB75610EB}" destId="{EEBD306F-2B9A-4D2B-9193-3D815715E159}" srcOrd="1" destOrd="0" presId="urn:microsoft.com/office/officeart/2005/8/layout/list1"/>
    <dgm:cxn modelId="{B494B3A3-5168-4535-B884-60A664C8BCE1}" type="presParOf" srcId="{377BF09A-222E-4937-A795-7A4258D0F5D6}" destId="{D60276C3-8AA5-49E7-A53A-2AD0071F10C7}" srcOrd="9" destOrd="0" presId="urn:microsoft.com/office/officeart/2005/8/layout/list1"/>
    <dgm:cxn modelId="{7EF55C29-161D-4C83-B856-F3B72EF3B574}" type="presParOf" srcId="{377BF09A-222E-4937-A795-7A4258D0F5D6}" destId="{651F067F-7FD3-49A0-930F-C390710D14CC}" srcOrd="10" destOrd="0" presId="urn:microsoft.com/office/officeart/2005/8/layout/list1"/>
    <dgm:cxn modelId="{02A29A66-FED6-410F-8777-C780C7484C1A}" type="presParOf" srcId="{377BF09A-222E-4937-A795-7A4258D0F5D6}" destId="{0DBAD9B9-D831-41B3-A7AB-BA43EC772A23}" srcOrd="11" destOrd="0" presId="urn:microsoft.com/office/officeart/2005/8/layout/list1"/>
    <dgm:cxn modelId="{A144168C-5206-4C16-B23F-F7EA0FC9AA07}" type="presParOf" srcId="{377BF09A-222E-4937-A795-7A4258D0F5D6}" destId="{9FBB05F6-6B43-4838-BB56-D8204B1DFDBB}" srcOrd="12" destOrd="0" presId="urn:microsoft.com/office/officeart/2005/8/layout/list1"/>
    <dgm:cxn modelId="{C5D4FDF3-2548-41E8-9EDB-8F426D3DC4CE}" type="presParOf" srcId="{9FBB05F6-6B43-4838-BB56-D8204B1DFDBB}" destId="{2F6DCFC7-B128-4075-85AB-63906F54F199}" srcOrd="0" destOrd="0" presId="urn:microsoft.com/office/officeart/2005/8/layout/list1"/>
    <dgm:cxn modelId="{949B834D-5A26-482F-BBC3-B0C4B0A8B083}" type="presParOf" srcId="{9FBB05F6-6B43-4838-BB56-D8204B1DFDBB}" destId="{EC1C5D96-D4E0-4B13-B90D-0A1CD7988876}" srcOrd="1" destOrd="0" presId="urn:microsoft.com/office/officeart/2005/8/layout/list1"/>
    <dgm:cxn modelId="{0EA6C1ED-3D31-4179-9FF6-C3F823A14EBB}" type="presParOf" srcId="{377BF09A-222E-4937-A795-7A4258D0F5D6}" destId="{397FDA66-0FF2-46F7-8CE5-9F46C70CC2C1}" srcOrd="13" destOrd="0" presId="urn:microsoft.com/office/officeart/2005/8/layout/list1"/>
    <dgm:cxn modelId="{3039EC55-903C-4F2F-A6CD-8E61EB6DD714}" type="presParOf" srcId="{377BF09A-222E-4937-A795-7A4258D0F5D6}" destId="{F50AFCC0-5C68-4512-ACDD-23FE4FACC4F8}" srcOrd="14" destOrd="0" presId="urn:microsoft.com/office/officeart/2005/8/layout/list1"/>
    <dgm:cxn modelId="{E05B793D-4BD6-4F37-8B6A-54417344A908}" type="presParOf" srcId="{377BF09A-222E-4937-A795-7A4258D0F5D6}" destId="{6D7C75E7-980E-47BF-9C8D-00ACBC24A328}" srcOrd="15" destOrd="0" presId="urn:microsoft.com/office/officeart/2005/8/layout/list1"/>
    <dgm:cxn modelId="{18EC583D-64E2-4D39-BD46-5620654DFDF1}" type="presParOf" srcId="{377BF09A-222E-4937-A795-7A4258D0F5D6}" destId="{A95A0334-4C97-4DE8-A23B-974ACE57EEC7}" srcOrd="16" destOrd="0" presId="urn:microsoft.com/office/officeart/2005/8/layout/list1"/>
    <dgm:cxn modelId="{468F9DBA-1734-442B-AEFF-3C811C75DCA7}" type="presParOf" srcId="{A95A0334-4C97-4DE8-A23B-974ACE57EEC7}" destId="{381A60EF-0C43-4423-B991-350FA7A2C3C7}" srcOrd="0" destOrd="0" presId="urn:microsoft.com/office/officeart/2005/8/layout/list1"/>
    <dgm:cxn modelId="{49505B48-77B2-40E3-A6CF-D4F04D86EC7E}" type="presParOf" srcId="{A95A0334-4C97-4DE8-A23B-974ACE57EEC7}" destId="{274FBB78-BBC1-4EBB-8038-D9338A246E2B}" srcOrd="1" destOrd="0" presId="urn:microsoft.com/office/officeart/2005/8/layout/list1"/>
    <dgm:cxn modelId="{BBD7A50D-6071-42BF-BB9C-FB5BFFFB81F4}" type="presParOf" srcId="{377BF09A-222E-4937-A795-7A4258D0F5D6}" destId="{DA9491EB-07C2-41F2-9F49-16D65D70B9E1}" srcOrd="17" destOrd="0" presId="urn:microsoft.com/office/officeart/2005/8/layout/list1"/>
    <dgm:cxn modelId="{5D78F27C-6AD3-421A-A21B-3961055CF98A}" type="presParOf" srcId="{377BF09A-222E-4937-A795-7A4258D0F5D6}" destId="{2086B887-67F7-4A1B-BADA-8683DBD47710}" srcOrd="18"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04B30CD-3BA8-4D2C-8929-DF5230D332B6}" type="doc">
      <dgm:prSet loTypeId="urn:microsoft.com/office/officeart/2005/8/layout/list1" loCatId="list" qsTypeId="urn:microsoft.com/office/officeart/2005/8/quickstyle/simple5" qsCatId="simple" csTypeId="urn:microsoft.com/office/officeart/2005/8/colors/colorful3" csCatId="colorful" phldr="1"/>
      <dgm:spPr/>
      <dgm:t>
        <a:bodyPr/>
        <a:lstStyle/>
        <a:p>
          <a:endParaRPr lang="en-US"/>
        </a:p>
      </dgm:t>
    </dgm:pt>
    <dgm:pt modelId="{0B42E06C-A1B3-48D7-9A25-3AED9FB785D1}">
      <dgm:prSet phldrT="[Text]" custT="1"/>
      <dgm:spPr/>
      <dgm:t>
        <a:bodyPr/>
        <a:lstStyle/>
        <a:p>
          <a:r>
            <a:rPr lang="en-US" sz="2000" b="1" dirty="0" smtClean="0">
              <a:latin typeface="Calibri" pitchFamily="34" charset="0"/>
              <a:cs typeface="Calibri" pitchFamily="34" charset="0"/>
            </a:rPr>
            <a:t>Database Administrator (DBA)</a:t>
          </a:r>
          <a:endParaRPr lang="en-US" sz="2000" b="1" dirty="0">
            <a:latin typeface="Calibri" pitchFamily="34" charset="0"/>
            <a:cs typeface="Calibri" pitchFamily="34" charset="0"/>
          </a:endParaRPr>
        </a:p>
      </dgm:t>
    </dgm:pt>
    <dgm:pt modelId="{63E4A61B-1DB3-4F89-99FA-5DD5C550215D}" type="parTrans" cxnId="{8A73E8F9-6F51-4BF3-8FAA-B0FBE5E9283F}">
      <dgm:prSet/>
      <dgm:spPr/>
      <dgm:t>
        <a:bodyPr/>
        <a:lstStyle/>
        <a:p>
          <a:endParaRPr lang="en-US"/>
        </a:p>
      </dgm:t>
    </dgm:pt>
    <dgm:pt modelId="{0F629D23-A6FB-4154-8BC6-E83CC058D4DA}" type="sibTrans" cxnId="{8A73E8F9-6F51-4BF3-8FAA-B0FBE5E9283F}">
      <dgm:prSet/>
      <dgm:spPr/>
      <dgm:t>
        <a:bodyPr/>
        <a:lstStyle/>
        <a:p>
          <a:endParaRPr lang="en-US"/>
        </a:p>
      </dgm:t>
    </dgm:pt>
    <dgm:pt modelId="{275088F3-FD73-4104-BBCD-C6FE214E0400}">
      <dgm:prSet phldrT="[Text]" custT="1"/>
      <dgm:spPr/>
      <dgm:t>
        <a:bodyPr/>
        <a:lstStyle/>
        <a:p>
          <a:r>
            <a:rPr lang="en-US" sz="2000" b="1" dirty="0" smtClean="0">
              <a:latin typeface="Calibri" pitchFamily="34" charset="0"/>
              <a:cs typeface="Calibri" pitchFamily="34" charset="0"/>
            </a:rPr>
            <a:t>Database Designer</a:t>
          </a:r>
          <a:endParaRPr lang="en-US" sz="2000" b="1" dirty="0">
            <a:latin typeface="Calibri" pitchFamily="34" charset="0"/>
            <a:cs typeface="Calibri" pitchFamily="34" charset="0"/>
          </a:endParaRPr>
        </a:p>
      </dgm:t>
    </dgm:pt>
    <dgm:pt modelId="{919BBD4A-9AB4-440A-965D-4AF7261853CD}" type="parTrans" cxnId="{FA92B383-A7AD-48EF-AE5F-0B7027EDEA99}">
      <dgm:prSet/>
      <dgm:spPr/>
      <dgm:t>
        <a:bodyPr/>
        <a:lstStyle/>
        <a:p>
          <a:endParaRPr lang="en-US"/>
        </a:p>
      </dgm:t>
    </dgm:pt>
    <dgm:pt modelId="{0A35B0A5-C311-4B25-9C37-B441768F4CB9}" type="sibTrans" cxnId="{FA92B383-A7AD-48EF-AE5F-0B7027EDEA99}">
      <dgm:prSet/>
      <dgm:spPr/>
      <dgm:t>
        <a:bodyPr/>
        <a:lstStyle/>
        <a:p>
          <a:endParaRPr lang="en-US"/>
        </a:p>
      </dgm:t>
    </dgm:pt>
    <dgm:pt modelId="{954AB44B-3D61-4133-AC00-466AFF18E51C}">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Collects the information that will be stored in the database</a:t>
          </a:r>
          <a:endParaRPr lang="en-US" sz="1800" dirty="0">
            <a:latin typeface="Calibri" pitchFamily="34" charset="0"/>
            <a:cs typeface="Calibri" pitchFamily="34" charset="0"/>
          </a:endParaRPr>
        </a:p>
      </dgm:t>
    </dgm:pt>
    <dgm:pt modelId="{3CDEB135-D887-4E98-BF43-E53C6133BA39}" type="parTrans" cxnId="{066DC87B-75AD-4696-A51B-0637434442DD}">
      <dgm:prSet/>
      <dgm:spPr/>
      <dgm:t>
        <a:bodyPr/>
        <a:lstStyle/>
        <a:p>
          <a:endParaRPr lang="en-US"/>
        </a:p>
      </dgm:t>
    </dgm:pt>
    <dgm:pt modelId="{995E82AD-E584-43E9-A89F-B98C56B2B714}" type="sibTrans" cxnId="{066DC87B-75AD-4696-A51B-0637434442DD}">
      <dgm:prSet/>
      <dgm:spPr/>
      <dgm:t>
        <a:bodyPr/>
        <a:lstStyle/>
        <a:p>
          <a:endParaRPr lang="en-US"/>
        </a:p>
      </dgm:t>
    </dgm:pt>
    <dgm:pt modelId="{15B56A10-C47D-4965-B218-63412241D4C1}">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Responsible for identifying the data to be stored in the database</a:t>
          </a:r>
          <a:endParaRPr lang="en-US" sz="1800" dirty="0">
            <a:latin typeface="Calibri" pitchFamily="34" charset="0"/>
            <a:cs typeface="Calibri" pitchFamily="34" charset="0"/>
          </a:endParaRPr>
        </a:p>
      </dgm:t>
    </dgm:pt>
    <dgm:pt modelId="{D62DEE6F-0735-4090-8A91-8F2758A1E8CE}" type="parTrans" cxnId="{63BA9E15-2424-4EA5-9EA1-D998859D76D2}">
      <dgm:prSet/>
      <dgm:spPr/>
      <dgm:t>
        <a:bodyPr/>
        <a:lstStyle/>
        <a:p>
          <a:endParaRPr lang="en-US"/>
        </a:p>
      </dgm:t>
    </dgm:pt>
    <dgm:pt modelId="{41A99DCB-8F09-42A5-A97F-F14578AA4ABF}" type="sibTrans" cxnId="{63BA9E15-2424-4EA5-9EA1-D998859D76D2}">
      <dgm:prSet/>
      <dgm:spPr/>
      <dgm:t>
        <a:bodyPr/>
        <a:lstStyle/>
        <a:p>
          <a:endParaRPr lang="en-US"/>
        </a:p>
      </dgm:t>
    </dgm:pt>
    <dgm:pt modelId="{D2E438A6-448A-460C-88E8-F620469D77D0}">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Responsible for authorizing access to the database</a:t>
          </a:r>
          <a:endParaRPr lang="en-US" sz="1800" dirty="0">
            <a:latin typeface="Calibri" pitchFamily="34" charset="0"/>
            <a:cs typeface="Calibri" pitchFamily="34" charset="0"/>
          </a:endParaRPr>
        </a:p>
      </dgm:t>
    </dgm:pt>
    <dgm:pt modelId="{DBDC4C61-BDBB-436A-AC5D-0CFA4F7374E8}" type="parTrans" cxnId="{D00519FC-1AAB-40D4-A765-C6431DE4F771}">
      <dgm:prSet/>
      <dgm:spPr/>
      <dgm:t>
        <a:bodyPr/>
        <a:lstStyle/>
        <a:p>
          <a:endParaRPr lang="en-US"/>
        </a:p>
      </dgm:t>
    </dgm:pt>
    <dgm:pt modelId="{F12BF776-C323-4A27-9B95-80EB98768CF6}" type="sibTrans" cxnId="{D00519FC-1AAB-40D4-A765-C6431DE4F771}">
      <dgm:prSet/>
      <dgm:spPr/>
      <dgm:t>
        <a:bodyPr/>
        <a:lstStyle/>
        <a:p>
          <a:endParaRPr lang="en-US"/>
        </a:p>
      </dgm:t>
    </dgm:pt>
    <dgm:pt modelId="{5A401281-84AC-47B7-A42C-1A6C6A0B7626}">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Coordinating and monitoring its use</a:t>
          </a:r>
          <a:endParaRPr lang="en-US" sz="1800" dirty="0">
            <a:latin typeface="Calibri" pitchFamily="34" charset="0"/>
            <a:cs typeface="Calibri" pitchFamily="34" charset="0"/>
          </a:endParaRPr>
        </a:p>
      </dgm:t>
    </dgm:pt>
    <dgm:pt modelId="{1794BA3B-71FE-41C3-99E2-E36F1554C10D}" type="parTrans" cxnId="{F9DEB3C8-6879-4F99-BB47-B54ACB2A773B}">
      <dgm:prSet/>
      <dgm:spPr/>
      <dgm:t>
        <a:bodyPr/>
        <a:lstStyle/>
        <a:p>
          <a:endParaRPr lang="en-US"/>
        </a:p>
      </dgm:t>
    </dgm:pt>
    <dgm:pt modelId="{C314FFE8-7E26-4E3F-8E1F-043F7D94EFCC}" type="sibTrans" cxnId="{F9DEB3C8-6879-4F99-BB47-B54ACB2A773B}">
      <dgm:prSet/>
      <dgm:spPr/>
      <dgm:t>
        <a:bodyPr/>
        <a:lstStyle/>
        <a:p>
          <a:endParaRPr lang="en-US"/>
        </a:p>
      </dgm:t>
    </dgm:pt>
    <dgm:pt modelId="{F277B475-5692-4332-904F-607C78657E4C}">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Acquiring software and hardware resources as needed</a:t>
          </a:r>
          <a:endParaRPr lang="en-US" sz="1800" dirty="0">
            <a:latin typeface="Calibri" pitchFamily="34" charset="0"/>
            <a:cs typeface="Calibri" pitchFamily="34" charset="0"/>
          </a:endParaRPr>
        </a:p>
      </dgm:t>
    </dgm:pt>
    <dgm:pt modelId="{F5974F3D-34F9-4DA0-865C-E89FE64AE70B}" type="parTrans" cxnId="{16401039-663C-4834-809B-B097A041FE38}">
      <dgm:prSet/>
      <dgm:spPr/>
      <dgm:t>
        <a:bodyPr/>
        <a:lstStyle/>
        <a:p>
          <a:endParaRPr lang="en-US"/>
        </a:p>
      </dgm:t>
    </dgm:pt>
    <dgm:pt modelId="{C4CBE7E5-8B1A-4B56-B418-04CC9B3EE7D3}" type="sibTrans" cxnId="{16401039-663C-4834-809B-B097A041FE38}">
      <dgm:prSet/>
      <dgm:spPr/>
      <dgm:t>
        <a:bodyPr/>
        <a:lstStyle/>
        <a:p>
          <a:endParaRPr lang="en-US"/>
        </a:p>
      </dgm:t>
    </dgm:pt>
    <dgm:pt modelId="{685A9B06-9E15-44F7-AF7D-E0B5D3D667BE}">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Accountable for problems such as breach of security or poor system response time</a:t>
          </a:r>
          <a:endParaRPr lang="en-US" sz="1800" dirty="0">
            <a:latin typeface="Calibri" pitchFamily="34" charset="0"/>
            <a:cs typeface="Calibri" pitchFamily="34" charset="0"/>
          </a:endParaRPr>
        </a:p>
      </dgm:t>
    </dgm:pt>
    <dgm:pt modelId="{D62AC732-1538-4B0A-B0E0-03E3E472104E}" type="parTrans" cxnId="{D4BE4627-5F59-4A88-A086-6ECA468AF146}">
      <dgm:prSet/>
      <dgm:spPr/>
      <dgm:t>
        <a:bodyPr/>
        <a:lstStyle/>
        <a:p>
          <a:endParaRPr lang="en-US"/>
        </a:p>
      </dgm:t>
    </dgm:pt>
    <dgm:pt modelId="{935C790F-FCBF-4B6B-8AC1-BDEF3341313D}" type="sibTrans" cxnId="{D4BE4627-5F59-4A88-A086-6ECA468AF146}">
      <dgm:prSet/>
      <dgm:spPr/>
      <dgm:t>
        <a:bodyPr/>
        <a:lstStyle/>
        <a:p>
          <a:endParaRPr lang="en-US"/>
        </a:p>
      </dgm:t>
    </dgm:pt>
    <dgm:pt modelId="{AECF0E62-07DA-4131-8B39-68E155A6A10A}">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Choosing appropriate structures to represent and store this data</a:t>
          </a:r>
          <a:endParaRPr lang="en-US" sz="1800" dirty="0">
            <a:latin typeface="Calibri" pitchFamily="34" charset="0"/>
            <a:cs typeface="Calibri" pitchFamily="34" charset="0"/>
          </a:endParaRPr>
        </a:p>
      </dgm:t>
    </dgm:pt>
    <dgm:pt modelId="{87AB62B3-8B6E-4705-BCBB-A46F0A800D23}" type="parTrans" cxnId="{B724195C-C3FB-429B-901E-CD317930E7F3}">
      <dgm:prSet/>
      <dgm:spPr/>
      <dgm:t>
        <a:bodyPr/>
        <a:lstStyle/>
        <a:p>
          <a:endParaRPr lang="en-US"/>
        </a:p>
      </dgm:t>
    </dgm:pt>
    <dgm:pt modelId="{28F3A777-8799-4AB3-B2E3-DF5C9630B2CA}" type="sibTrans" cxnId="{B724195C-C3FB-429B-901E-CD317930E7F3}">
      <dgm:prSet/>
      <dgm:spPr/>
      <dgm:t>
        <a:bodyPr/>
        <a:lstStyle/>
        <a:p>
          <a:endParaRPr lang="en-US"/>
        </a:p>
      </dgm:t>
    </dgm:pt>
    <dgm:pt modelId="{730E617C-B94D-4DBB-B9E2-6E57444F0F22}">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Communicate with all prospective database users, in order to understand their requirements</a:t>
          </a:r>
          <a:endParaRPr lang="en-US" sz="1800" dirty="0">
            <a:latin typeface="Calibri" pitchFamily="34" charset="0"/>
            <a:cs typeface="Calibri" pitchFamily="34" charset="0"/>
          </a:endParaRPr>
        </a:p>
      </dgm:t>
    </dgm:pt>
    <dgm:pt modelId="{0E3A3C06-46FD-42EC-8DE1-21BFA73F4252}" type="parTrans" cxnId="{CC068ED9-9CBE-4C09-99DC-86AA2E615C75}">
      <dgm:prSet/>
      <dgm:spPr/>
      <dgm:t>
        <a:bodyPr/>
        <a:lstStyle/>
        <a:p>
          <a:endParaRPr lang="en-US"/>
        </a:p>
      </dgm:t>
    </dgm:pt>
    <dgm:pt modelId="{BE53A488-5BA3-40DE-9DF0-064A51A0AF2D}" type="sibTrans" cxnId="{CC068ED9-9CBE-4C09-99DC-86AA2E615C75}">
      <dgm:prSet/>
      <dgm:spPr/>
      <dgm:t>
        <a:bodyPr/>
        <a:lstStyle/>
        <a:p>
          <a:endParaRPr lang="en-US"/>
        </a:p>
      </dgm:t>
    </dgm:pt>
    <dgm:pt modelId="{367232BC-B952-4254-AFA6-3E9A7EE12A42}">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To come up with a design that meets the requirements</a:t>
          </a:r>
          <a:endParaRPr lang="en-US" sz="1800" dirty="0">
            <a:latin typeface="Calibri" pitchFamily="34" charset="0"/>
            <a:cs typeface="Calibri" pitchFamily="34" charset="0"/>
          </a:endParaRPr>
        </a:p>
      </dgm:t>
    </dgm:pt>
    <dgm:pt modelId="{93131A21-771D-45D0-851C-0C61B60B24D8}" type="parTrans" cxnId="{0DFC3342-53D7-49FC-8B56-590264B18A94}">
      <dgm:prSet/>
      <dgm:spPr/>
      <dgm:t>
        <a:bodyPr/>
        <a:lstStyle/>
        <a:p>
          <a:endParaRPr lang="en-US"/>
        </a:p>
      </dgm:t>
    </dgm:pt>
    <dgm:pt modelId="{1F63BC37-05C6-4D09-8516-B4563F0F763B}" type="sibTrans" cxnId="{0DFC3342-53D7-49FC-8B56-590264B18A94}">
      <dgm:prSet/>
      <dgm:spPr/>
      <dgm:t>
        <a:bodyPr/>
        <a:lstStyle/>
        <a:p>
          <a:endParaRPr lang="en-US"/>
        </a:p>
      </dgm:t>
    </dgm:pt>
    <dgm:pt modelId="{0A807732-00C6-4E5E-911B-A6F76F441E4E}" type="pres">
      <dgm:prSet presAssocID="{304B30CD-3BA8-4D2C-8929-DF5230D332B6}" presName="linear" presStyleCnt="0">
        <dgm:presLayoutVars>
          <dgm:dir/>
          <dgm:animLvl val="lvl"/>
          <dgm:resizeHandles val="exact"/>
        </dgm:presLayoutVars>
      </dgm:prSet>
      <dgm:spPr/>
      <dgm:t>
        <a:bodyPr/>
        <a:lstStyle/>
        <a:p>
          <a:endParaRPr lang="en-US"/>
        </a:p>
      </dgm:t>
    </dgm:pt>
    <dgm:pt modelId="{2F2ADDF7-5497-4730-91DE-E6E853F1FEEF}" type="pres">
      <dgm:prSet presAssocID="{0B42E06C-A1B3-48D7-9A25-3AED9FB785D1}" presName="parentLin" presStyleCnt="0"/>
      <dgm:spPr/>
    </dgm:pt>
    <dgm:pt modelId="{F0AFF909-226B-4EF5-8D95-F4C97BC1E02A}" type="pres">
      <dgm:prSet presAssocID="{0B42E06C-A1B3-48D7-9A25-3AED9FB785D1}" presName="parentLeftMargin" presStyleLbl="node1" presStyleIdx="0" presStyleCnt="2"/>
      <dgm:spPr/>
      <dgm:t>
        <a:bodyPr/>
        <a:lstStyle/>
        <a:p>
          <a:endParaRPr lang="en-US"/>
        </a:p>
      </dgm:t>
    </dgm:pt>
    <dgm:pt modelId="{D8815EEF-E9C4-475D-A970-0FBE57B256A3}" type="pres">
      <dgm:prSet presAssocID="{0B42E06C-A1B3-48D7-9A25-3AED9FB785D1}" presName="parentText" presStyleLbl="node1" presStyleIdx="0" presStyleCnt="2">
        <dgm:presLayoutVars>
          <dgm:chMax val="0"/>
          <dgm:bulletEnabled val="1"/>
        </dgm:presLayoutVars>
      </dgm:prSet>
      <dgm:spPr/>
      <dgm:t>
        <a:bodyPr/>
        <a:lstStyle/>
        <a:p>
          <a:endParaRPr lang="en-US"/>
        </a:p>
      </dgm:t>
    </dgm:pt>
    <dgm:pt modelId="{76FC94D9-3208-439C-A63E-D27D71A45C0D}" type="pres">
      <dgm:prSet presAssocID="{0B42E06C-A1B3-48D7-9A25-3AED9FB785D1}" presName="negativeSpace" presStyleCnt="0"/>
      <dgm:spPr/>
    </dgm:pt>
    <dgm:pt modelId="{5F8B0E50-DECC-4A7E-A46E-113C91AAFE14}" type="pres">
      <dgm:prSet presAssocID="{0B42E06C-A1B3-48D7-9A25-3AED9FB785D1}" presName="childText" presStyleLbl="conFgAcc1" presStyleIdx="0" presStyleCnt="2">
        <dgm:presLayoutVars>
          <dgm:bulletEnabled val="1"/>
        </dgm:presLayoutVars>
      </dgm:prSet>
      <dgm:spPr/>
      <dgm:t>
        <a:bodyPr/>
        <a:lstStyle/>
        <a:p>
          <a:endParaRPr lang="en-US"/>
        </a:p>
      </dgm:t>
    </dgm:pt>
    <dgm:pt modelId="{08587B01-25D5-451E-BC18-60B04AFD5367}" type="pres">
      <dgm:prSet presAssocID="{0F629D23-A6FB-4154-8BC6-E83CC058D4DA}" presName="spaceBetweenRectangles" presStyleCnt="0"/>
      <dgm:spPr/>
    </dgm:pt>
    <dgm:pt modelId="{C3941E73-59DF-4947-A40C-DDF97525D13A}" type="pres">
      <dgm:prSet presAssocID="{275088F3-FD73-4104-BBCD-C6FE214E0400}" presName="parentLin" presStyleCnt="0"/>
      <dgm:spPr/>
    </dgm:pt>
    <dgm:pt modelId="{47486FD6-484A-4D85-9CB6-90D65D97FB36}" type="pres">
      <dgm:prSet presAssocID="{275088F3-FD73-4104-BBCD-C6FE214E0400}" presName="parentLeftMargin" presStyleLbl="node1" presStyleIdx="0" presStyleCnt="2"/>
      <dgm:spPr/>
      <dgm:t>
        <a:bodyPr/>
        <a:lstStyle/>
        <a:p>
          <a:endParaRPr lang="en-US"/>
        </a:p>
      </dgm:t>
    </dgm:pt>
    <dgm:pt modelId="{5395A427-A60F-4F4F-969D-04AC2D0CFDEB}" type="pres">
      <dgm:prSet presAssocID="{275088F3-FD73-4104-BBCD-C6FE214E0400}" presName="parentText" presStyleLbl="node1" presStyleIdx="1" presStyleCnt="2">
        <dgm:presLayoutVars>
          <dgm:chMax val="0"/>
          <dgm:bulletEnabled val="1"/>
        </dgm:presLayoutVars>
      </dgm:prSet>
      <dgm:spPr/>
      <dgm:t>
        <a:bodyPr/>
        <a:lstStyle/>
        <a:p>
          <a:endParaRPr lang="en-US"/>
        </a:p>
      </dgm:t>
    </dgm:pt>
    <dgm:pt modelId="{8EF1C548-5960-4AC1-A6DC-AD70AFD0AD0B}" type="pres">
      <dgm:prSet presAssocID="{275088F3-FD73-4104-BBCD-C6FE214E0400}" presName="negativeSpace" presStyleCnt="0"/>
      <dgm:spPr/>
    </dgm:pt>
    <dgm:pt modelId="{8DC4B880-6737-41E9-958C-8E33EF46D5F8}" type="pres">
      <dgm:prSet presAssocID="{275088F3-FD73-4104-BBCD-C6FE214E0400}" presName="childText" presStyleLbl="conFgAcc1" presStyleIdx="1" presStyleCnt="2">
        <dgm:presLayoutVars>
          <dgm:bulletEnabled val="1"/>
        </dgm:presLayoutVars>
      </dgm:prSet>
      <dgm:spPr/>
      <dgm:t>
        <a:bodyPr/>
        <a:lstStyle/>
        <a:p>
          <a:endParaRPr lang="en-US"/>
        </a:p>
      </dgm:t>
    </dgm:pt>
  </dgm:ptLst>
  <dgm:cxnLst>
    <dgm:cxn modelId="{8A73E8F9-6F51-4BF3-8FAA-B0FBE5E9283F}" srcId="{304B30CD-3BA8-4D2C-8929-DF5230D332B6}" destId="{0B42E06C-A1B3-48D7-9A25-3AED9FB785D1}" srcOrd="0" destOrd="0" parTransId="{63E4A61B-1DB3-4F89-99FA-5DD5C550215D}" sibTransId="{0F629D23-A6FB-4154-8BC6-E83CC058D4DA}"/>
    <dgm:cxn modelId="{265BF6AD-177C-4053-9165-3D41C4AEA8A1}" type="presOf" srcId="{0B42E06C-A1B3-48D7-9A25-3AED9FB785D1}" destId="{F0AFF909-226B-4EF5-8D95-F4C97BC1E02A}" srcOrd="0" destOrd="0" presId="urn:microsoft.com/office/officeart/2005/8/layout/list1"/>
    <dgm:cxn modelId="{822E6E5E-DE28-4407-B642-3AC6CE07C297}" type="presOf" srcId="{730E617C-B94D-4DBB-B9E2-6E57444F0F22}" destId="{8DC4B880-6737-41E9-958C-8E33EF46D5F8}" srcOrd="0" destOrd="2" presId="urn:microsoft.com/office/officeart/2005/8/layout/list1"/>
    <dgm:cxn modelId="{7AB5BF66-0DB7-4E2C-A8B7-130A0CF3F6E8}" type="presOf" srcId="{AECF0E62-07DA-4131-8B39-68E155A6A10A}" destId="{8DC4B880-6737-41E9-958C-8E33EF46D5F8}" srcOrd="0" destOrd="1" presId="urn:microsoft.com/office/officeart/2005/8/layout/list1"/>
    <dgm:cxn modelId="{D4BE4627-5F59-4A88-A086-6ECA468AF146}" srcId="{0B42E06C-A1B3-48D7-9A25-3AED9FB785D1}" destId="{685A9B06-9E15-44F7-AF7D-E0B5D3D667BE}" srcOrd="4" destOrd="0" parTransId="{D62AC732-1538-4B0A-B0E0-03E3E472104E}" sibTransId="{935C790F-FCBF-4B6B-8AC1-BDEF3341313D}"/>
    <dgm:cxn modelId="{CC068ED9-9CBE-4C09-99DC-86AA2E615C75}" srcId="{275088F3-FD73-4104-BBCD-C6FE214E0400}" destId="{730E617C-B94D-4DBB-B9E2-6E57444F0F22}" srcOrd="2" destOrd="0" parTransId="{0E3A3C06-46FD-42EC-8DE1-21BFA73F4252}" sibTransId="{BE53A488-5BA3-40DE-9DF0-064A51A0AF2D}"/>
    <dgm:cxn modelId="{F9DEB3C8-6879-4F99-BB47-B54ACB2A773B}" srcId="{0B42E06C-A1B3-48D7-9A25-3AED9FB785D1}" destId="{5A401281-84AC-47B7-A42C-1A6C6A0B7626}" srcOrd="2" destOrd="0" parTransId="{1794BA3B-71FE-41C3-99E2-E36F1554C10D}" sibTransId="{C314FFE8-7E26-4E3F-8E1F-043F7D94EFCC}"/>
    <dgm:cxn modelId="{539DD0FD-F81E-4EBF-96BB-94384C161BD3}" type="presOf" srcId="{954AB44B-3D61-4133-AC00-466AFF18E51C}" destId="{5F8B0E50-DECC-4A7E-A46E-113C91AAFE14}" srcOrd="0" destOrd="0" presId="urn:microsoft.com/office/officeart/2005/8/layout/list1"/>
    <dgm:cxn modelId="{BD384674-3212-4590-A291-E318A072FB4C}" type="presOf" srcId="{275088F3-FD73-4104-BBCD-C6FE214E0400}" destId="{47486FD6-484A-4D85-9CB6-90D65D97FB36}" srcOrd="0" destOrd="0" presId="urn:microsoft.com/office/officeart/2005/8/layout/list1"/>
    <dgm:cxn modelId="{60AB640E-AF7E-4030-B2C4-C0C25473FD65}" type="presOf" srcId="{D2E438A6-448A-460C-88E8-F620469D77D0}" destId="{5F8B0E50-DECC-4A7E-A46E-113C91AAFE14}" srcOrd="0" destOrd="1" presId="urn:microsoft.com/office/officeart/2005/8/layout/list1"/>
    <dgm:cxn modelId="{63BA9E15-2424-4EA5-9EA1-D998859D76D2}" srcId="{275088F3-FD73-4104-BBCD-C6FE214E0400}" destId="{15B56A10-C47D-4965-B218-63412241D4C1}" srcOrd="0" destOrd="0" parTransId="{D62DEE6F-0735-4090-8A91-8F2758A1E8CE}" sibTransId="{41A99DCB-8F09-42A5-A97F-F14578AA4ABF}"/>
    <dgm:cxn modelId="{FA92B383-A7AD-48EF-AE5F-0B7027EDEA99}" srcId="{304B30CD-3BA8-4D2C-8929-DF5230D332B6}" destId="{275088F3-FD73-4104-BBCD-C6FE214E0400}" srcOrd="1" destOrd="0" parTransId="{919BBD4A-9AB4-440A-965D-4AF7261853CD}" sibTransId="{0A35B0A5-C311-4B25-9C37-B441768F4CB9}"/>
    <dgm:cxn modelId="{B724195C-C3FB-429B-901E-CD317930E7F3}" srcId="{275088F3-FD73-4104-BBCD-C6FE214E0400}" destId="{AECF0E62-07DA-4131-8B39-68E155A6A10A}" srcOrd="1" destOrd="0" parTransId="{87AB62B3-8B6E-4705-BCBB-A46F0A800D23}" sibTransId="{28F3A777-8799-4AB3-B2E3-DF5C9630B2CA}"/>
    <dgm:cxn modelId="{FDECC08C-2372-4E66-A2F0-3F01CFEC67A2}" type="presOf" srcId="{304B30CD-3BA8-4D2C-8929-DF5230D332B6}" destId="{0A807732-00C6-4E5E-911B-A6F76F441E4E}" srcOrd="0" destOrd="0" presId="urn:microsoft.com/office/officeart/2005/8/layout/list1"/>
    <dgm:cxn modelId="{D00519FC-1AAB-40D4-A765-C6431DE4F771}" srcId="{0B42E06C-A1B3-48D7-9A25-3AED9FB785D1}" destId="{D2E438A6-448A-460C-88E8-F620469D77D0}" srcOrd="1" destOrd="0" parTransId="{DBDC4C61-BDBB-436A-AC5D-0CFA4F7374E8}" sibTransId="{F12BF776-C323-4A27-9B95-80EB98768CF6}"/>
    <dgm:cxn modelId="{5242EA6C-B574-41C9-8453-05017946AFC0}" type="presOf" srcId="{685A9B06-9E15-44F7-AF7D-E0B5D3D667BE}" destId="{5F8B0E50-DECC-4A7E-A46E-113C91AAFE14}" srcOrd="0" destOrd="4" presId="urn:microsoft.com/office/officeart/2005/8/layout/list1"/>
    <dgm:cxn modelId="{8DE1A663-74F8-4952-91D5-BDFAC0FBCCE6}" type="presOf" srcId="{15B56A10-C47D-4965-B218-63412241D4C1}" destId="{8DC4B880-6737-41E9-958C-8E33EF46D5F8}" srcOrd="0" destOrd="0" presId="urn:microsoft.com/office/officeart/2005/8/layout/list1"/>
    <dgm:cxn modelId="{EB11272B-E9DB-4D2A-928A-BF836725E962}" type="presOf" srcId="{367232BC-B952-4254-AFA6-3E9A7EE12A42}" destId="{8DC4B880-6737-41E9-958C-8E33EF46D5F8}" srcOrd="0" destOrd="3" presId="urn:microsoft.com/office/officeart/2005/8/layout/list1"/>
    <dgm:cxn modelId="{0DFC3342-53D7-49FC-8B56-590264B18A94}" srcId="{275088F3-FD73-4104-BBCD-C6FE214E0400}" destId="{367232BC-B952-4254-AFA6-3E9A7EE12A42}" srcOrd="3" destOrd="0" parTransId="{93131A21-771D-45D0-851C-0C61B60B24D8}" sibTransId="{1F63BC37-05C6-4D09-8516-B4563F0F763B}"/>
    <dgm:cxn modelId="{76697318-2750-4D60-8206-3EC473148983}" type="presOf" srcId="{F277B475-5692-4332-904F-607C78657E4C}" destId="{5F8B0E50-DECC-4A7E-A46E-113C91AAFE14}" srcOrd="0" destOrd="3" presId="urn:microsoft.com/office/officeart/2005/8/layout/list1"/>
    <dgm:cxn modelId="{405A1183-9F5C-4C18-A6CB-7CF9EC40DB2D}" type="presOf" srcId="{5A401281-84AC-47B7-A42C-1A6C6A0B7626}" destId="{5F8B0E50-DECC-4A7E-A46E-113C91AAFE14}" srcOrd="0" destOrd="2" presId="urn:microsoft.com/office/officeart/2005/8/layout/list1"/>
    <dgm:cxn modelId="{004CA0E1-5E9F-4180-96F1-C97B9B4ADFCF}" type="presOf" srcId="{0B42E06C-A1B3-48D7-9A25-3AED9FB785D1}" destId="{D8815EEF-E9C4-475D-A970-0FBE57B256A3}" srcOrd="1" destOrd="0" presId="urn:microsoft.com/office/officeart/2005/8/layout/list1"/>
    <dgm:cxn modelId="{7DE577BD-E8BB-412A-8565-EF644DF22C77}" type="presOf" srcId="{275088F3-FD73-4104-BBCD-C6FE214E0400}" destId="{5395A427-A60F-4F4F-969D-04AC2D0CFDEB}" srcOrd="1" destOrd="0" presId="urn:microsoft.com/office/officeart/2005/8/layout/list1"/>
    <dgm:cxn modelId="{066DC87B-75AD-4696-A51B-0637434442DD}" srcId="{0B42E06C-A1B3-48D7-9A25-3AED9FB785D1}" destId="{954AB44B-3D61-4133-AC00-466AFF18E51C}" srcOrd="0" destOrd="0" parTransId="{3CDEB135-D887-4E98-BF43-E53C6133BA39}" sibTransId="{995E82AD-E584-43E9-A89F-B98C56B2B714}"/>
    <dgm:cxn modelId="{16401039-663C-4834-809B-B097A041FE38}" srcId="{0B42E06C-A1B3-48D7-9A25-3AED9FB785D1}" destId="{F277B475-5692-4332-904F-607C78657E4C}" srcOrd="3" destOrd="0" parTransId="{F5974F3D-34F9-4DA0-865C-E89FE64AE70B}" sibTransId="{C4CBE7E5-8B1A-4B56-B418-04CC9B3EE7D3}"/>
    <dgm:cxn modelId="{77C23B61-64DD-4BA8-A673-031A64F308F9}" type="presParOf" srcId="{0A807732-00C6-4E5E-911B-A6F76F441E4E}" destId="{2F2ADDF7-5497-4730-91DE-E6E853F1FEEF}" srcOrd="0" destOrd="0" presId="urn:microsoft.com/office/officeart/2005/8/layout/list1"/>
    <dgm:cxn modelId="{E6A66113-2FB3-47E3-9ABB-3BDF6BDBFA49}" type="presParOf" srcId="{2F2ADDF7-5497-4730-91DE-E6E853F1FEEF}" destId="{F0AFF909-226B-4EF5-8D95-F4C97BC1E02A}" srcOrd="0" destOrd="0" presId="urn:microsoft.com/office/officeart/2005/8/layout/list1"/>
    <dgm:cxn modelId="{3CB4EC8D-B47C-4729-B292-2B03CF57A97E}" type="presParOf" srcId="{2F2ADDF7-5497-4730-91DE-E6E853F1FEEF}" destId="{D8815EEF-E9C4-475D-A970-0FBE57B256A3}" srcOrd="1" destOrd="0" presId="urn:microsoft.com/office/officeart/2005/8/layout/list1"/>
    <dgm:cxn modelId="{845218BB-56A1-4057-BAA9-C8F27D3A2098}" type="presParOf" srcId="{0A807732-00C6-4E5E-911B-A6F76F441E4E}" destId="{76FC94D9-3208-439C-A63E-D27D71A45C0D}" srcOrd="1" destOrd="0" presId="urn:microsoft.com/office/officeart/2005/8/layout/list1"/>
    <dgm:cxn modelId="{973949CF-898E-4CB3-9B90-61D43C61A0F9}" type="presParOf" srcId="{0A807732-00C6-4E5E-911B-A6F76F441E4E}" destId="{5F8B0E50-DECC-4A7E-A46E-113C91AAFE14}" srcOrd="2" destOrd="0" presId="urn:microsoft.com/office/officeart/2005/8/layout/list1"/>
    <dgm:cxn modelId="{D0BA27C1-DC59-4F68-BF9B-F7827ED7237C}" type="presParOf" srcId="{0A807732-00C6-4E5E-911B-A6F76F441E4E}" destId="{08587B01-25D5-451E-BC18-60B04AFD5367}" srcOrd="3" destOrd="0" presId="urn:microsoft.com/office/officeart/2005/8/layout/list1"/>
    <dgm:cxn modelId="{3662CD06-58D4-44F6-B159-351B1FF90800}" type="presParOf" srcId="{0A807732-00C6-4E5E-911B-A6F76F441E4E}" destId="{C3941E73-59DF-4947-A40C-DDF97525D13A}" srcOrd="4" destOrd="0" presId="urn:microsoft.com/office/officeart/2005/8/layout/list1"/>
    <dgm:cxn modelId="{79B22951-23B6-4A42-98BC-461F53B61B4A}" type="presParOf" srcId="{C3941E73-59DF-4947-A40C-DDF97525D13A}" destId="{47486FD6-484A-4D85-9CB6-90D65D97FB36}" srcOrd="0" destOrd="0" presId="urn:microsoft.com/office/officeart/2005/8/layout/list1"/>
    <dgm:cxn modelId="{EBCD2E7D-F519-4BF4-945D-E56934FB5393}" type="presParOf" srcId="{C3941E73-59DF-4947-A40C-DDF97525D13A}" destId="{5395A427-A60F-4F4F-969D-04AC2D0CFDEB}" srcOrd="1" destOrd="0" presId="urn:microsoft.com/office/officeart/2005/8/layout/list1"/>
    <dgm:cxn modelId="{86BDCFF0-B05E-421E-8698-DD26813F9DD9}" type="presParOf" srcId="{0A807732-00C6-4E5E-911B-A6F76F441E4E}" destId="{8EF1C548-5960-4AC1-A6DC-AD70AFD0AD0B}" srcOrd="5" destOrd="0" presId="urn:microsoft.com/office/officeart/2005/8/layout/list1"/>
    <dgm:cxn modelId="{6129AA3B-093A-42D1-9D30-F4CFAC257651}" type="presParOf" srcId="{0A807732-00C6-4E5E-911B-A6F76F441E4E}" destId="{8DC4B880-6737-41E9-958C-8E33EF46D5F8}" srcOrd="6"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04B30CD-3BA8-4D2C-8929-DF5230D332B6}" type="doc">
      <dgm:prSet loTypeId="urn:microsoft.com/office/officeart/2005/8/layout/list1" loCatId="list" qsTypeId="urn:microsoft.com/office/officeart/2005/8/quickstyle/simple5" qsCatId="simple" csTypeId="urn:microsoft.com/office/officeart/2005/8/colors/colorful4" csCatId="colorful" phldr="1"/>
      <dgm:spPr/>
      <dgm:t>
        <a:bodyPr/>
        <a:lstStyle/>
        <a:p>
          <a:endParaRPr lang="en-US"/>
        </a:p>
      </dgm:t>
    </dgm:pt>
    <dgm:pt modelId="{15B56A10-C47D-4965-B218-63412241D4C1}">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Design and implement the DBMS modules and interfaces as a software package.</a:t>
          </a:r>
          <a:endParaRPr lang="en-US" sz="1800" dirty="0">
            <a:latin typeface="Calibri" pitchFamily="34" charset="0"/>
            <a:cs typeface="Calibri" pitchFamily="34" charset="0"/>
          </a:endParaRPr>
        </a:p>
      </dgm:t>
    </dgm:pt>
    <dgm:pt modelId="{275088F3-FD73-4104-BBCD-C6FE214E0400}">
      <dgm:prSet phldrT="[Text]" custT="1"/>
      <dgm:spPr/>
      <dgm:t>
        <a:bodyPr/>
        <a:lstStyle/>
        <a:p>
          <a:r>
            <a:rPr lang="en-US" sz="2000" b="1" dirty="0" smtClean="0">
              <a:latin typeface="Calibri" pitchFamily="34" charset="0"/>
              <a:cs typeface="Calibri" pitchFamily="34" charset="0"/>
            </a:rPr>
            <a:t>DBMS Designers and Implementers</a:t>
          </a:r>
          <a:endParaRPr lang="en-US" sz="2000" b="1" dirty="0">
            <a:latin typeface="Calibri" pitchFamily="34" charset="0"/>
            <a:cs typeface="Calibri" pitchFamily="34" charset="0"/>
          </a:endParaRPr>
        </a:p>
      </dgm:t>
    </dgm:pt>
    <dgm:pt modelId="{0A35B0A5-C311-4B25-9C37-B441768F4CB9}" type="sibTrans" cxnId="{FA92B383-A7AD-48EF-AE5F-0B7027EDEA99}">
      <dgm:prSet/>
      <dgm:spPr/>
      <dgm:t>
        <a:bodyPr/>
        <a:lstStyle/>
        <a:p>
          <a:endParaRPr lang="en-US"/>
        </a:p>
      </dgm:t>
    </dgm:pt>
    <dgm:pt modelId="{919BBD4A-9AB4-440A-965D-4AF7261853CD}" type="parTrans" cxnId="{FA92B383-A7AD-48EF-AE5F-0B7027EDEA99}">
      <dgm:prSet/>
      <dgm:spPr/>
      <dgm:t>
        <a:bodyPr/>
        <a:lstStyle/>
        <a:p>
          <a:endParaRPr lang="en-US"/>
        </a:p>
      </dgm:t>
    </dgm:pt>
    <dgm:pt modelId="{41A99DCB-8F09-42A5-A97F-F14578AA4ABF}" type="sibTrans" cxnId="{63BA9E15-2424-4EA5-9EA1-D998859D76D2}">
      <dgm:prSet/>
      <dgm:spPr/>
      <dgm:t>
        <a:bodyPr/>
        <a:lstStyle/>
        <a:p>
          <a:endParaRPr lang="en-US"/>
        </a:p>
      </dgm:t>
    </dgm:pt>
    <dgm:pt modelId="{D62DEE6F-0735-4090-8A91-8F2758A1E8CE}" type="parTrans" cxnId="{63BA9E15-2424-4EA5-9EA1-D998859D76D2}">
      <dgm:prSet/>
      <dgm:spPr/>
      <dgm:t>
        <a:bodyPr/>
        <a:lstStyle/>
        <a:p>
          <a:endParaRPr lang="en-US"/>
        </a:p>
      </dgm:t>
    </dgm:pt>
    <dgm:pt modelId="{954AB44B-3D61-4133-AC00-466AFF18E51C}">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Determine the requirements of end users</a:t>
          </a:r>
          <a:endParaRPr lang="en-US" sz="1800" dirty="0">
            <a:latin typeface="Calibri" pitchFamily="34" charset="0"/>
            <a:cs typeface="Calibri" pitchFamily="34" charset="0"/>
          </a:endParaRPr>
        </a:p>
      </dgm:t>
    </dgm:pt>
    <dgm:pt modelId="{0B42E06C-A1B3-48D7-9A25-3AED9FB785D1}">
      <dgm:prSet phldrT="[Text]" custT="1"/>
      <dgm:spPr/>
      <dgm:t>
        <a:bodyPr/>
        <a:lstStyle/>
        <a:p>
          <a:r>
            <a:rPr lang="en-US" sz="2000" b="1" dirty="0" smtClean="0">
              <a:latin typeface="Calibri" pitchFamily="34" charset="0"/>
              <a:cs typeface="Calibri" pitchFamily="34" charset="0"/>
            </a:rPr>
            <a:t>System Analysts and Application Programmers</a:t>
          </a:r>
          <a:endParaRPr lang="en-US" sz="2000" b="1" dirty="0">
            <a:latin typeface="Calibri" pitchFamily="34" charset="0"/>
            <a:cs typeface="Calibri" pitchFamily="34" charset="0"/>
          </a:endParaRPr>
        </a:p>
      </dgm:t>
    </dgm:pt>
    <dgm:pt modelId="{0F629D23-A6FB-4154-8BC6-E83CC058D4DA}" type="sibTrans" cxnId="{8A73E8F9-6F51-4BF3-8FAA-B0FBE5E9283F}">
      <dgm:prSet/>
      <dgm:spPr/>
      <dgm:t>
        <a:bodyPr/>
        <a:lstStyle/>
        <a:p>
          <a:endParaRPr lang="en-US"/>
        </a:p>
      </dgm:t>
    </dgm:pt>
    <dgm:pt modelId="{63E4A61B-1DB3-4F89-99FA-5DD5C550215D}" type="parTrans" cxnId="{8A73E8F9-6F51-4BF3-8FAA-B0FBE5E9283F}">
      <dgm:prSet/>
      <dgm:spPr/>
      <dgm:t>
        <a:bodyPr/>
        <a:lstStyle/>
        <a:p>
          <a:endParaRPr lang="en-US"/>
        </a:p>
      </dgm:t>
    </dgm:pt>
    <dgm:pt modelId="{995E82AD-E584-43E9-A89F-B98C56B2B714}" type="sibTrans" cxnId="{066DC87B-75AD-4696-A51B-0637434442DD}">
      <dgm:prSet/>
      <dgm:spPr/>
      <dgm:t>
        <a:bodyPr/>
        <a:lstStyle/>
        <a:p>
          <a:endParaRPr lang="en-US"/>
        </a:p>
      </dgm:t>
    </dgm:pt>
    <dgm:pt modelId="{3CDEB135-D887-4E98-BF43-E53C6133BA39}" type="parTrans" cxnId="{066DC87B-75AD-4696-A51B-0637434442DD}">
      <dgm:prSet/>
      <dgm:spPr/>
      <dgm:t>
        <a:bodyPr/>
        <a:lstStyle/>
        <a:p>
          <a:endParaRPr lang="en-US"/>
        </a:p>
      </dgm:t>
    </dgm:pt>
    <dgm:pt modelId="{99C229D2-8712-4170-B167-C0F0B7E17D9B}">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The end user invokes an application to interact with the system, or writes a query for easy retrieval, modification, or deletion of data.</a:t>
          </a:r>
          <a:endParaRPr lang="en-US" sz="1800" dirty="0">
            <a:latin typeface="Calibri" pitchFamily="34" charset="0"/>
            <a:cs typeface="Calibri" pitchFamily="34" charset="0"/>
          </a:endParaRPr>
        </a:p>
      </dgm:t>
    </dgm:pt>
    <dgm:pt modelId="{A01BF80B-0EB8-4497-94CE-66159EAFBE6E}">
      <dgm:prSet phldrT="[Text]" custT="1"/>
      <dgm:spPr/>
      <dgm:t>
        <a:bodyPr/>
        <a:lstStyle/>
        <a:p>
          <a:r>
            <a:rPr lang="en-US" sz="2000" b="1" dirty="0" smtClean="0">
              <a:latin typeface="Calibri" pitchFamily="34" charset="0"/>
              <a:cs typeface="Calibri" pitchFamily="34" charset="0"/>
            </a:rPr>
            <a:t>End User</a:t>
          </a:r>
        </a:p>
      </dgm:t>
    </dgm:pt>
    <dgm:pt modelId="{E365473E-4788-479B-8AFC-83FFD7CCEB89}" type="sibTrans" cxnId="{D6BD3248-E732-4735-938E-F76743DC4E54}">
      <dgm:prSet/>
      <dgm:spPr/>
      <dgm:t>
        <a:bodyPr/>
        <a:lstStyle/>
        <a:p>
          <a:endParaRPr lang="en-US"/>
        </a:p>
      </dgm:t>
    </dgm:pt>
    <dgm:pt modelId="{E22F8156-70AC-42FA-88F7-B2A44C5C03CE}" type="parTrans" cxnId="{D6BD3248-E732-4735-938E-F76743DC4E54}">
      <dgm:prSet/>
      <dgm:spPr/>
      <dgm:t>
        <a:bodyPr/>
        <a:lstStyle/>
        <a:p>
          <a:endParaRPr lang="en-US"/>
        </a:p>
      </dgm:t>
    </dgm:pt>
    <dgm:pt modelId="{A5822192-EAD8-4545-9207-987D94B82BD4}" type="sibTrans" cxnId="{07D8D6CD-903D-4FBF-9DCF-036477BBF283}">
      <dgm:prSet/>
      <dgm:spPr/>
      <dgm:t>
        <a:bodyPr/>
        <a:lstStyle/>
        <a:p>
          <a:endParaRPr lang="en-US"/>
        </a:p>
      </dgm:t>
    </dgm:pt>
    <dgm:pt modelId="{B82004D2-6854-4D6C-B447-06402214C44A}" type="parTrans" cxnId="{07D8D6CD-903D-4FBF-9DCF-036477BBF283}">
      <dgm:prSet/>
      <dgm:spPr/>
      <dgm:t>
        <a:bodyPr/>
        <a:lstStyle/>
        <a:p>
          <a:endParaRPr lang="en-US"/>
        </a:p>
      </dgm:t>
    </dgm:pt>
    <dgm:pt modelId="{298C6F8F-77DE-48B3-AB57-26F811623119}">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Develop specifications for pre-determined transactions that meet these requirements</a:t>
          </a:r>
          <a:endParaRPr lang="en-US" sz="1800" dirty="0">
            <a:latin typeface="Calibri" pitchFamily="34" charset="0"/>
            <a:cs typeface="Calibri" pitchFamily="34" charset="0"/>
          </a:endParaRPr>
        </a:p>
      </dgm:t>
    </dgm:pt>
    <dgm:pt modelId="{5EE830FF-F686-4DA6-9111-39CC720F0B6C}" type="parTrans" cxnId="{E1480D64-2F37-46EA-B74B-BBA60F769C7E}">
      <dgm:prSet/>
      <dgm:spPr/>
      <dgm:t>
        <a:bodyPr/>
        <a:lstStyle/>
        <a:p>
          <a:endParaRPr lang="en-US"/>
        </a:p>
      </dgm:t>
    </dgm:pt>
    <dgm:pt modelId="{92D81542-D2EB-43E0-A103-00D1E89BFE90}" type="sibTrans" cxnId="{E1480D64-2F37-46EA-B74B-BBA60F769C7E}">
      <dgm:prSet/>
      <dgm:spPr/>
      <dgm:t>
        <a:bodyPr/>
        <a:lstStyle/>
        <a:p>
          <a:endParaRPr lang="en-US"/>
        </a:p>
      </dgm:t>
    </dgm:pt>
    <dgm:pt modelId="{EA5A7C38-EB08-473F-9EC5-99C836407678}">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Implement these specifications as programs</a:t>
          </a:r>
          <a:endParaRPr lang="en-US" sz="1800" dirty="0">
            <a:latin typeface="Calibri" pitchFamily="34" charset="0"/>
            <a:cs typeface="Calibri" pitchFamily="34" charset="0"/>
          </a:endParaRPr>
        </a:p>
      </dgm:t>
    </dgm:pt>
    <dgm:pt modelId="{CB500D45-1468-4D37-94E2-BCF6B4880F2B}" type="parTrans" cxnId="{FF2FA813-89F1-4132-9882-69AB57B25EA9}">
      <dgm:prSet/>
      <dgm:spPr/>
      <dgm:t>
        <a:bodyPr/>
        <a:lstStyle/>
        <a:p>
          <a:endParaRPr lang="en-US"/>
        </a:p>
      </dgm:t>
    </dgm:pt>
    <dgm:pt modelId="{E1FC7ED0-9DDA-4809-8A9B-3D363CD0C610}" type="sibTrans" cxnId="{FF2FA813-89F1-4132-9882-69AB57B25EA9}">
      <dgm:prSet/>
      <dgm:spPr/>
      <dgm:t>
        <a:bodyPr/>
        <a:lstStyle/>
        <a:p>
          <a:endParaRPr lang="en-US"/>
        </a:p>
      </dgm:t>
    </dgm:pt>
    <dgm:pt modelId="{DDD17A8A-E814-4D41-8AFB-FF2068F2DA22}">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Test, debug, document, and maintain these pre-determined transactions</a:t>
          </a:r>
          <a:endParaRPr lang="en-US" sz="1800" dirty="0">
            <a:latin typeface="Calibri" pitchFamily="34" charset="0"/>
            <a:cs typeface="Calibri" pitchFamily="34" charset="0"/>
          </a:endParaRPr>
        </a:p>
      </dgm:t>
    </dgm:pt>
    <dgm:pt modelId="{3F443B49-E658-48CB-A483-03EA0B60A9AC}" type="parTrans" cxnId="{D8CD6AE1-FC5F-46E4-988E-5028BBF5E308}">
      <dgm:prSet/>
      <dgm:spPr/>
      <dgm:t>
        <a:bodyPr/>
        <a:lstStyle/>
        <a:p>
          <a:endParaRPr lang="en-US"/>
        </a:p>
      </dgm:t>
    </dgm:pt>
    <dgm:pt modelId="{0167CA7E-6DA4-4AB1-86A1-30DE682565D7}" type="sibTrans" cxnId="{D8CD6AE1-FC5F-46E4-988E-5028BBF5E308}">
      <dgm:prSet/>
      <dgm:spPr/>
      <dgm:t>
        <a:bodyPr/>
        <a:lstStyle/>
        <a:p>
          <a:endParaRPr lang="en-US"/>
        </a:p>
      </dgm:t>
    </dgm:pt>
    <dgm:pt modelId="{ADAD99F9-9DF7-450A-A5EE-DCC37639B095}">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Design, development, and operation of the DBMS software and system environment</a:t>
          </a:r>
          <a:endParaRPr lang="en-US" sz="1800" dirty="0">
            <a:latin typeface="Calibri" pitchFamily="34" charset="0"/>
            <a:cs typeface="Calibri" pitchFamily="34" charset="0"/>
          </a:endParaRPr>
        </a:p>
      </dgm:t>
    </dgm:pt>
    <dgm:pt modelId="{BC7C66F2-92AC-48D7-9B05-3481B1E79E50}" type="parTrans" cxnId="{7256274C-EAE2-47E0-B337-BF57E079E3F1}">
      <dgm:prSet/>
      <dgm:spPr/>
      <dgm:t>
        <a:bodyPr/>
        <a:lstStyle/>
        <a:p>
          <a:endParaRPr lang="en-US"/>
        </a:p>
      </dgm:t>
    </dgm:pt>
    <dgm:pt modelId="{C760EA58-4FB9-4ED3-9F6E-430965E34169}" type="sibTrans" cxnId="{7256274C-EAE2-47E0-B337-BF57E079E3F1}">
      <dgm:prSet/>
      <dgm:spPr/>
      <dgm:t>
        <a:bodyPr/>
        <a:lstStyle/>
        <a:p>
          <a:endParaRPr lang="en-US"/>
        </a:p>
      </dgm:t>
    </dgm:pt>
    <dgm:pt modelId="{0A807732-00C6-4E5E-911B-A6F76F441E4E}" type="pres">
      <dgm:prSet presAssocID="{304B30CD-3BA8-4D2C-8929-DF5230D332B6}" presName="linear" presStyleCnt="0">
        <dgm:presLayoutVars>
          <dgm:dir/>
          <dgm:animLvl val="lvl"/>
          <dgm:resizeHandles val="exact"/>
        </dgm:presLayoutVars>
      </dgm:prSet>
      <dgm:spPr/>
      <dgm:t>
        <a:bodyPr/>
        <a:lstStyle/>
        <a:p>
          <a:endParaRPr lang="en-US"/>
        </a:p>
      </dgm:t>
    </dgm:pt>
    <dgm:pt modelId="{2F2ADDF7-5497-4730-91DE-E6E853F1FEEF}" type="pres">
      <dgm:prSet presAssocID="{0B42E06C-A1B3-48D7-9A25-3AED9FB785D1}" presName="parentLin" presStyleCnt="0"/>
      <dgm:spPr/>
      <dgm:t>
        <a:bodyPr/>
        <a:lstStyle/>
        <a:p>
          <a:endParaRPr lang="en-US"/>
        </a:p>
      </dgm:t>
    </dgm:pt>
    <dgm:pt modelId="{F0AFF909-226B-4EF5-8D95-F4C97BC1E02A}" type="pres">
      <dgm:prSet presAssocID="{0B42E06C-A1B3-48D7-9A25-3AED9FB785D1}" presName="parentLeftMargin" presStyleLbl="node1" presStyleIdx="0" presStyleCnt="3"/>
      <dgm:spPr/>
      <dgm:t>
        <a:bodyPr/>
        <a:lstStyle/>
        <a:p>
          <a:endParaRPr lang="en-US"/>
        </a:p>
      </dgm:t>
    </dgm:pt>
    <dgm:pt modelId="{D8815EEF-E9C4-475D-A970-0FBE57B256A3}" type="pres">
      <dgm:prSet presAssocID="{0B42E06C-A1B3-48D7-9A25-3AED9FB785D1}" presName="parentText" presStyleLbl="node1" presStyleIdx="0" presStyleCnt="3" custScaleX="101775">
        <dgm:presLayoutVars>
          <dgm:chMax val="0"/>
          <dgm:bulletEnabled val="1"/>
        </dgm:presLayoutVars>
      </dgm:prSet>
      <dgm:spPr/>
      <dgm:t>
        <a:bodyPr/>
        <a:lstStyle/>
        <a:p>
          <a:endParaRPr lang="en-US"/>
        </a:p>
      </dgm:t>
    </dgm:pt>
    <dgm:pt modelId="{76FC94D9-3208-439C-A63E-D27D71A45C0D}" type="pres">
      <dgm:prSet presAssocID="{0B42E06C-A1B3-48D7-9A25-3AED9FB785D1}" presName="negativeSpace" presStyleCnt="0"/>
      <dgm:spPr/>
      <dgm:t>
        <a:bodyPr/>
        <a:lstStyle/>
        <a:p>
          <a:endParaRPr lang="en-US"/>
        </a:p>
      </dgm:t>
    </dgm:pt>
    <dgm:pt modelId="{5F8B0E50-DECC-4A7E-A46E-113C91AAFE14}" type="pres">
      <dgm:prSet presAssocID="{0B42E06C-A1B3-48D7-9A25-3AED9FB785D1}" presName="childText" presStyleLbl="conFgAcc1" presStyleIdx="0" presStyleCnt="3">
        <dgm:presLayoutVars>
          <dgm:bulletEnabled val="1"/>
        </dgm:presLayoutVars>
      </dgm:prSet>
      <dgm:spPr/>
      <dgm:t>
        <a:bodyPr/>
        <a:lstStyle/>
        <a:p>
          <a:endParaRPr lang="en-US"/>
        </a:p>
      </dgm:t>
    </dgm:pt>
    <dgm:pt modelId="{08587B01-25D5-451E-BC18-60B04AFD5367}" type="pres">
      <dgm:prSet presAssocID="{0F629D23-A6FB-4154-8BC6-E83CC058D4DA}" presName="spaceBetweenRectangles" presStyleCnt="0"/>
      <dgm:spPr/>
      <dgm:t>
        <a:bodyPr/>
        <a:lstStyle/>
        <a:p>
          <a:endParaRPr lang="en-US"/>
        </a:p>
      </dgm:t>
    </dgm:pt>
    <dgm:pt modelId="{C3941E73-59DF-4947-A40C-DDF97525D13A}" type="pres">
      <dgm:prSet presAssocID="{275088F3-FD73-4104-BBCD-C6FE214E0400}" presName="parentLin" presStyleCnt="0"/>
      <dgm:spPr/>
      <dgm:t>
        <a:bodyPr/>
        <a:lstStyle/>
        <a:p>
          <a:endParaRPr lang="en-US"/>
        </a:p>
      </dgm:t>
    </dgm:pt>
    <dgm:pt modelId="{47486FD6-484A-4D85-9CB6-90D65D97FB36}" type="pres">
      <dgm:prSet presAssocID="{275088F3-FD73-4104-BBCD-C6FE214E0400}" presName="parentLeftMargin" presStyleLbl="node1" presStyleIdx="0" presStyleCnt="3"/>
      <dgm:spPr/>
      <dgm:t>
        <a:bodyPr/>
        <a:lstStyle/>
        <a:p>
          <a:endParaRPr lang="en-US"/>
        </a:p>
      </dgm:t>
    </dgm:pt>
    <dgm:pt modelId="{5395A427-A60F-4F4F-969D-04AC2D0CFDEB}" type="pres">
      <dgm:prSet presAssocID="{275088F3-FD73-4104-BBCD-C6FE214E0400}" presName="parentText" presStyleLbl="node1" presStyleIdx="1" presStyleCnt="3">
        <dgm:presLayoutVars>
          <dgm:chMax val="0"/>
          <dgm:bulletEnabled val="1"/>
        </dgm:presLayoutVars>
      </dgm:prSet>
      <dgm:spPr/>
      <dgm:t>
        <a:bodyPr/>
        <a:lstStyle/>
        <a:p>
          <a:endParaRPr lang="en-US"/>
        </a:p>
      </dgm:t>
    </dgm:pt>
    <dgm:pt modelId="{8EF1C548-5960-4AC1-A6DC-AD70AFD0AD0B}" type="pres">
      <dgm:prSet presAssocID="{275088F3-FD73-4104-BBCD-C6FE214E0400}" presName="negativeSpace" presStyleCnt="0"/>
      <dgm:spPr/>
      <dgm:t>
        <a:bodyPr/>
        <a:lstStyle/>
        <a:p>
          <a:endParaRPr lang="en-US"/>
        </a:p>
      </dgm:t>
    </dgm:pt>
    <dgm:pt modelId="{8DC4B880-6737-41E9-958C-8E33EF46D5F8}" type="pres">
      <dgm:prSet presAssocID="{275088F3-FD73-4104-BBCD-C6FE214E0400}" presName="childText" presStyleLbl="conFgAcc1" presStyleIdx="1" presStyleCnt="3">
        <dgm:presLayoutVars>
          <dgm:bulletEnabled val="1"/>
        </dgm:presLayoutVars>
      </dgm:prSet>
      <dgm:spPr/>
      <dgm:t>
        <a:bodyPr/>
        <a:lstStyle/>
        <a:p>
          <a:endParaRPr lang="en-US"/>
        </a:p>
      </dgm:t>
    </dgm:pt>
    <dgm:pt modelId="{0E1A4CDD-B090-4922-A72B-D26D60DEE419}" type="pres">
      <dgm:prSet presAssocID="{0A35B0A5-C311-4B25-9C37-B441768F4CB9}" presName="spaceBetweenRectangles" presStyleCnt="0"/>
      <dgm:spPr/>
      <dgm:t>
        <a:bodyPr/>
        <a:lstStyle/>
        <a:p>
          <a:endParaRPr lang="en-US"/>
        </a:p>
      </dgm:t>
    </dgm:pt>
    <dgm:pt modelId="{4CDCECC7-3D9F-4530-9D59-82D9F8A5E052}" type="pres">
      <dgm:prSet presAssocID="{A01BF80B-0EB8-4497-94CE-66159EAFBE6E}" presName="parentLin" presStyleCnt="0"/>
      <dgm:spPr/>
      <dgm:t>
        <a:bodyPr/>
        <a:lstStyle/>
        <a:p>
          <a:endParaRPr lang="en-US"/>
        </a:p>
      </dgm:t>
    </dgm:pt>
    <dgm:pt modelId="{DF203340-B694-4789-AE18-6CC49F3E3D6E}" type="pres">
      <dgm:prSet presAssocID="{A01BF80B-0EB8-4497-94CE-66159EAFBE6E}" presName="parentLeftMargin" presStyleLbl="node1" presStyleIdx="1" presStyleCnt="3"/>
      <dgm:spPr/>
      <dgm:t>
        <a:bodyPr/>
        <a:lstStyle/>
        <a:p>
          <a:endParaRPr lang="en-US"/>
        </a:p>
      </dgm:t>
    </dgm:pt>
    <dgm:pt modelId="{0900D408-9ABA-4692-8B4E-25FD2FEDE3F7}" type="pres">
      <dgm:prSet presAssocID="{A01BF80B-0EB8-4497-94CE-66159EAFBE6E}" presName="parentText" presStyleLbl="node1" presStyleIdx="2" presStyleCnt="3">
        <dgm:presLayoutVars>
          <dgm:chMax val="0"/>
          <dgm:bulletEnabled val="1"/>
        </dgm:presLayoutVars>
      </dgm:prSet>
      <dgm:spPr/>
      <dgm:t>
        <a:bodyPr/>
        <a:lstStyle/>
        <a:p>
          <a:endParaRPr lang="en-US"/>
        </a:p>
      </dgm:t>
    </dgm:pt>
    <dgm:pt modelId="{F1DDE45D-E91E-4F8B-A88A-9E48706B86F7}" type="pres">
      <dgm:prSet presAssocID="{A01BF80B-0EB8-4497-94CE-66159EAFBE6E}" presName="negativeSpace" presStyleCnt="0"/>
      <dgm:spPr/>
      <dgm:t>
        <a:bodyPr/>
        <a:lstStyle/>
        <a:p>
          <a:endParaRPr lang="en-US"/>
        </a:p>
      </dgm:t>
    </dgm:pt>
    <dgm:pt modelId="{97F985D8-35BA-410A-8120-F008FF720B1B}" type="pres">
      <dgm:prSet presAssocID="{A01BF80B-0EB8-4497-94CE-66159EAFBE6E}" presName="childText" presStyleLbl="conFgAcc1" presStyleIdx="2" presStyleCnt="3">
        <dgm:presLayoutVars>
          <dgm:bulletEnabled val="1"/>
        </dgm:presLayoutVars>
      </dgm:prSet>
      <dgm:spPr/>
      <dgm:t>
        <a:bodyPr/>
        <a:lstStyle/>
        <a:p>
          <a:endParaRPr lang="en-US"/>
        </a:p>
      </dgm:t>
    </dgm:pt>
  </dgm:ptLst>
  <dgm:cxnLst>
    <dgm:cxn modelId="{CB4015E4-85B9-4E64-B2B6-FA77D55DF774}" type="presOf" srcId="{EA5A7C38-EB08-473F-9EC5-99C836407678}" destId="{5F8B0E50-DECC-4A7E-A46E-113C91AAFE14}" srcOrd="0" destOrd="2" presId="urn:microsoft.com/office/officeart/2005/8/layout/list1"/>
    <dgm:cxn modelId="{526DC460-BDE4-4BFD-BC81-E2DA6281F62B}" type="presOf" srcId="{0B42E06C-A1B3-48D7-9A25-3AED9FB785D1}" destId="{D8815EEF-E9C4-475D-A970-0FBE57B256A3}" srcOrd="1" destOrd="0" presId="urn:microsoft.com/office/officeart/2005/8/layout/list1"/>
    <dgm:cxn modelId="{8A73E8F9-6F51-4BF3-8FAA-B0FBE5E9283F}" srcId="{304B30CD-3BA8-4D2C-8929-DF5230D332B6}" destId="{0B42E06C-A1B3-48D7-9A25-3AED9FB785D1}" srcOrd="0" destOrd="0" parTransId="{63E4A61B-1DB3-4F89-99FA-5DD5C550215D}" sibTransId="{0F629D23-A6FB-4154-8BC6-E83CC058D4DA}"/>
    <dgm:cxn modelId="{1AD04971-CAB3-43E9-B0C7-CFA8D7D82617}" type="presOf" srcId="{954AB44B-3D61-4133-AC00-466AFF18E51C}" destId="{5F8B0E50-DECC-4A7E-A46E-113C91AAFE14}" srcOrd="0" destOrd="0" presId="urn:microsoft.com/office/officeart/2005/8/layout/list1"/>
    <dgm:cxn modelId="{C9B746D4-3F84-446B-80EE-6ADDE9D8DE29}" type="presOf" srcId="{A01BF80B-0EB8-4497-94CE-66159EAFBE6E}" destId="{DF203340-B694-4789-AE18-6CC49F3E3D6E}" srcOrd="0" destOrd="0" presId="urn:microsoft.com/office/officeart/2005/8/layout/list1"/>
    <dgm:cxn modelId="{E1480D64-2F37-46EA-B74B-BBA60F769C7E}" srcId="{0B42E06C-A1B3-48D7-9A25-3AED9FB785D1}" destId="{298C6F8F-77DE-48B3-AB57-26F811623119}" srcOrd="1" destOrd="0" parTransId="{5EE830FF-F686-4DA6-9111-39CC720F0B6C}" sibTransId="{92D81542-D2EB-43E0-A103-00D1E89BFE90}"/>
    <dgm:cxn modelId="{AF4A327D-EC60-4EE9-BAEE-9133C5B6D75A}" type="presOf" srcId="{298C6F8F-77DE-48B3-AB57-26F811623119}" destId="{5F8B0E50-DECC-4A7E-A46E-113C91AAFE14}" srcOrd="0" destOrd="1" presId="urn:microsoft.com/office/officeart/2005/8/layout/list1"/>
    <dgm:cxn modelId="{DA0347B3-4A9A-4C14-8DBD-6C92F8CB4F79}" type="presOf" srcId="{275088F3-FD73-4104-BBCD-C6FE214E0400}" destId="{5395A427-A60F-4F4F-969D-04AC2D0CFDEB}" srcOrd="1" destOrd="0" presId="urn:microsoft.com/office/officeart/2005/8/layout/list1"/>
    <dgm:cxn modelId="{C697A988-BE65-4139-8668-E9DE1A522988}" type="presOf" srcId="{0B42E06C-A1B3-48D7-9A25-3AED9FB785D1}" destId="{F0AFF909-226B-4EF5-8D95-F4C97BC1E02A}" srcOrd="0" destOrd="0" presId="urn:microsoft.com/office/officeart/2005/8/layout/list1"/>
    <dgm:cxn modelId="{3BA1619C-14C7-4657-8724-3F7D695E3267}" type="presOf" srcId="{275088F3-FD73-4104-BBCD-C6FE214E0400}" destId="{47486FD6-484A-4D85-9CB6-90D65D97FB36}" srcOrd="0" destOrd="0" presId="urn:microsoft.com/office/officeart/2005/8/layout/list1"/>
    <dgm:cxn modelId="{E6CEA78A-79E1-4461-B34B-A4383C209F79}" type="presOf" srcId="{A01BF80B-0EB8-4497-94CE-66159EAFBE6E}" destId="{0900D408-9ABA-4692-8B4E-25FD2FEDE3F7}" srcOrd="1" destOrd="0" presId="urn:microsoft.com/office/officeart/2005/8/layout/list1"/>
    <dgm:cxn modelId="{63BA9E15-2424-4EA5-9EA1-D998859D76D2}" srcId="{275088F3-FD73-4104-BBCD-C6FE214E0400}" destId="{15B56A10-C47D-4965-B218-63412241D4C1}" srcOrd="0" destOrd="0" parTransId="{D62DEE6F-0735-4090-8A91-8F2758A1E8CE}" sibTransId="{41A99DCB-8F09-42A5-A97F-F14578AA4ABF}"/>
    <dgm:cxn modelId="{D6BD3248-E732-4735-938E-F76743DC4E54}" srcId="{304B30CD-3BA8-4D2C-8929-DF5230D332B6}" destId="{A01BF80B-0EB8-4497-94CE-66159EAFBE6E}" srcOrd="2" destOrd="0" parTransId="{E22F8156-70AC-42FA-88F7-B2A44C5C03CE}" sibTransId="{E365473E-4788-479B-8AFC-83FFD7CCEB89}"/>
    <dgm:cxn modelId="{2A624B71-9B73-4A59-B69D-05431B3684F0}" type="presOf" srcId="{15B56A10-C47D-4965-B218-63412241D4C1}" destId="{8DC4B880-6737-41E9-958C-8E33EF46D5F8}" srcOrd="0" destOrd="0" presId="urn:microsoft.com/office/officeart/2005/8/layout/list1"/>
    <dgm:cxn modelId="{FA92B383-A7AD-48EF-AE5F-0B7027EDEA99}" srcId="{304B30CD-3BA8-4D2C-8929-DF5230D332B6}" destId="{275088F3-FD73-4104-BBCD-C6FE214E0400}" srcOrd="1" destOrd="0" parTransId="{919BBD4A-9AB4-440A-965D-4AF7261853CD}" sibTransId="{0A35B0A5-C311-4B25-9C37-B441768F4CB9}"/>
    <dgm:cxn modelId="{FF2FA813-89F1-4132-9882-69AB57B25EA9}" srcId="{0B42E06C-A1B3-48D7-9A25-3AED9FB785D1}" destId="{EA5A7C38-EB08-473F-9EC5-99C836407678}" srcOrd="2" destOrd="0" parTransId="{CB500D45-1468-4D37-94E2-BCF6B4880F2B}" sibTransId="{E1FC7ED0-9DDA-4809-8A9B-3D363CD0C610}"/>
    <dgm:cxn modelId="{7256274C-EAE2-47E0-B337-BF57E079E3F1}" srcId="{0B42E06C-A1B3-48D7-9A25-3AED9FB785D1}" destId="{ADAD99F9-9DF7-450A-A5EE-DCC37639B095}" srcOrd="4" destOrd="0" parTransId="{BC7C66F2-92AC-48D7-9B05-3481B1E79E50}" sibTransId="{C760EA58-4FB9-4ED3-9F6E-430965E34169}"/>
    <dgm:cxn modelId="{D8CD6AE1-FC5F-46E4-988E-5028BBF5E308}" srcId="{0B42E06C-A1B3-48D7-9A25-3AED9FB785D1}" destId="{DDD17A8A-E814-4D41-8AFB-FF2068F2DA22}" srcOrd="3" destOrd="0" parTransId="{3F443B49-E658-48CB-A483-03EA0B60A9AC}" sibTransId="{0167CA7E-6DA4-4AB1-86A1-30DE682565D7}"/>
    <dgm:cxn modelId="{BCD73BE2-18E1-4F67-A2F0-93BA58CA27AC}" type="presOf" srcId="{99C229D2-8712-4170-B167-C0F0B7E17D9B}" destId="{97F985D8-35BA-410A-8120-F008FF720B1B}" srcOrd="0" destOrd="0" presId="urn:microsoft.com/office/officeart/2005/8/layout/list1"/>
    <dgm:cxn modelId="{DB01B63A-FF6A-44C4-889B-74B293B2383F}" type="presOf" srcId="{DDD17A8A-E814-4D41-8AFB-FF2068F2DA22}" destId="{5F8B0E50-DECC-4A7E-A46E-113C91AAFE14}" srcOrd="0" destOrd="3" presId="urn:microsoft.com/office/officeart/2005/8/layout/list1"/>
    <dgm:cxn modelId="{07D8D6CD-903D-4FBF-9DCF-036477BBF283}" srcId="{A01BF80B-0EB8-4497-94CE-66159EAFBE6E}" destId="{99C229D2-8712-4170-B167-C0F0B7E17D9B}" srcOrd="0" destOrd="0" parTransId="{B82004D2-6854-4D6C-B447-06402214C44A}" sibTransId="{A5822192-EAD8-4545-9207-987D94B82BD4}"/>
    <dgm:cxn modelId="{A031BA90-19B4-4745-92E2-9EA23950D4E4}" type="presOf" srcId="{ADAD99F9-9DF7-450A-A5EE-DCC37639B095}" destId="{5F8B0E50-DECC-4A7E-A46E-113C91AAFE14}" srcOrd="0" destOrd="4" presId="urn:microsoft.com/office/officeart/2005/8/layout/list1"/>
    <dgm:cxn modelId="{D6FDF995-5C3C-4E1C-A547-638147CCC099}" type="presOf" srcId="{304B30CD-3BA8-4D2C-8929-DF5230D332B6}" destId="{0A807732-00C6-4E5E-911B-A6F76F441E4E}" srcOrd="0" destOrd="0" presId="urn:microsoft.com/office/officeart/2005/8/layout/list1"/>
    <dgm:cxn modelId="{066DC87B-75AD-4696-A51B-0637434442DD}" srcId="{0B42E06C-A1B3-48D7-9A25-3AED9FB785D1}" destId="{954AB44B-3D61-4133-AC00-466AFF18E51C}" srcOrd="0" destOrd="0" parTransId="{3CDEB135-D887-4E98-BF43-E53C6133BA39}" sibTransId="{995E82AD-E584-43E9-A89F-B98C56B2B714}"/>
    <dgm:cxn modelId="{DF4CF094-9F2C-446F-B6A8-A5A9CC699A4F}" type="presParOf" srcId="{0A807732-00C6-4E5E-911B-A6F76F441E4E}" destId="{2F2ADDF7-5497-4730-91DE-E6E853F1FEEF}" srcOrd="0" destOrd="0" presId="urn:microsoft.com/office/officeart/2005/8/layout/list1"/>
    <dgm:cxn modelId="{1A1FF1E8-9C68-4D7A-B400-EBF067D02A69}" type="presParOf" srcId="{2F2ADDF7-5497-4730-91DE-E6E853F1FEEF}" destId="{F0AFF909-226B-4EF5-8D95-F4C97BC1E02A}" srcOrd="0" destOrd="0" presId="urn:microsoft.com/office/officeart/2005/8/layout/list1"/>
    <dgm:cxn modelId="{A998890E-C3EC-4C3C-B925-F8CD3BE73AAD}" type="presParOf" srcId="{2F2ADDF7-5497-4730-91DE-E6E853F1FEEF}" destId="{D8815EEF-E9C4-475D-A970-0FBE57B256A3}" srcOrd="1" destOrd="0" presId="urn:microsoft.com/office/officeart/2005/8/layout/list1"/>
    <dgm:cxn modelId="{9577B974-F884-4F81-B7BF-9ABD16D74423}" type="presParOf" srcId="{0A807732-00C6-4E5E-911B-A6F76F441E4E}" destId="{76FC94D9-3208-439C-A63E-D27D71A45C0D}" srcOrd="1" destOrd="0" presId="urn:microsoft.com/office/officeart/2005/8/layout/list1"/>
    <dgm:cxn modelId="{7DF24495-5EB9-4241-833D-57D58FC85E9E}" type="presParOf" srcId="{0A807732-00C6-4E5E-911B-A6F76F441E4E}" destId="{5F8B0E50-DECC-4A7E-A46E-113C91AAFE14}" srcOrd="2" destOrd="0" presId="urn:microsoft.com/office/officeart/2005/8/layout/list1"/>
    <dgm:cxn modelId="{128BAF5B-367E-480F-8FD6-955DE0809816}" type="presParOf" srcId="{0A807732-00C6-4E5E-911B-A6F76F441E4E}" destId="{08587B01-25D5-451E-BC18-60B04AFD5367}" srcOrd="3" destOrd="0" presId="urn:microsoft.com/office/officeart/2005/8/layout/list1"/>
    <dgm:cxn modelId="{8DAA1338-FDA4-4551-807E-B0C15737A433}" type="presParOf" srcId="{0A807732-00C6-4E5E-911B-A6F76F441E4E}" destId="{C3941E73-59DF-4947-A40C-DDF97525D13A}" srcOrd="4" destOrd="0" presId="urn:microsoft.com/office/officeart/2005/8/layout/list1"/>
    <dgm:cxn modelId="{8B841FBB-DA35-4A35-9E3A-30A5402D44DA}" type="presParOf" srcId="{C3941E73-59DF-4947-A40C-DDF97525D13A}" destId="{47486FD6-484A-4D85-9CB6-90D65D97FB36}" srcOrd="0" destOrd="0" presId="urn:microsoft.com/office/officeart/2005/8/layout/list1"/>
    <dgm:cxn modelId="{DCEF9C56-200E-4A74-87AD-9C65E27E7641}" type="presParOf" srcId="{C3941E73-59DF-4947-A40C-DDF97525D13A}" destId="{5395A427-A60F-4F4F-969D-04AC2D0CFDEB}" srcOrd="1" destOrd="0" presId="urn:microsoft.com/office/officeart/2005/8/layout/list1"/>
    <dgm:cxn modelId="{EACD3375-C21C-4AEA-A397-F5328308C481}" type="presParOf" srcId="{0A807732-00C6-4E5E-911B-A6F76F441E4E}" destId="{8EF1C548-5960-4AC1-A6DC-AD70AFD0AD0B}" srcOrd="5" destOrd="0" presId="urn:microsoft.com/office/officeart/2005/8/layout/list1"/>
    <dgm:cxn modelId="{86E7F4E4-D6FE-4489-B7F4-996CBABBB1B0}" type="presParOf" srcId="{0A807732-00C6-4E5E-911B-A6F76F441E4E}" destId="{8DC4B880-6737-41E9-958C-8E33EF46D5F8}" srcOrd="6" destOrd="0" presId="urn:microsoft.com/office/officeart/2005/8/layout/list1"/>
    <dgm:cxn modelId="{6B6EF907-F54C-4B2F-A744-AF43B9E59676}" type="presParOf" srcId="{0A807732-00C6-4E5E-911B-A6F76F441E4E}" destId="{0E1A4CDD-B090-4922-A72B-D26D60DEE419}" srcOrd="7" destOrd="0" presId="urn:microsoft.com/office/officeart/2005/8/layout/list1"/>
    <dgm:cxn modelId="{05283A18-6C56-4920-8030-AEC0FE80A0C7}" type="presParOf" srcId="{0A807732-00C6-4E5E-911B-A6F76F441E4E}" destId="{4CDCECC7-3D9F-4530-9D59-82D9F8A5E052}" srcOrd="8" destOrd="0" presId="urn:microsoft.com/office/officeart/2005/8/layout/list1"/>
    <dgm:cxn modelId="{3D455A06-DE22-42A9-A3F4-5E38A6979975}" type="presParOf" srcId="{4CDCECC7-3D9F-4530-9D59-82D9F8A5E052}" destId="{DF203340-B694-4789-AE18-6CC49F3E3D6E}" srcOrd="0" destOrd="0" presId="urn:microsoft.com/office/officeart/2005/8/layout/list1"/>
    <dgm:cxn modelId="{BABD8D9D-6D8A-49C9-95C7-F2BE5726ADFC}" type="presParOf" srcId="{4CDCECC7-3D9F-4530-9D59-82D9F8A5E052}" destId="{0900D408-9ABA-4692-8B4E-25FD2FEDE3F7}" srcOrd="1" destOrd="0" presId="urn:microsoft.com/office/officeart/2005/8/layout/list1"/>
    <dgm:cxn modelId="{76138624-F310-4E3E-9E8F-0F0E5DA48F77}" type="presParOf" srcId="{0A807732-00C6-4E5E-911B-A6F76F441E4E}" destId="{F1DDE45D-E91E-4F8B-A88A-9E48706B86F7}" srcOrd="9" destOrd="0" presId="urn:microsoft.com/office/officeart/2005/8/layout/list1"/>
    <dgm:cxn modelId="{923B287D-866A-4E78-B032-6631B78EC802}" type="presParOf" srcId="{0A807732-00C6-4E5E-911B-A6F76F441E4E}" destId="{97F985D8-35BA-410A-8120-F008FF720B1B}" srcOrd="10"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1346CAC-A78E-4DA3-B22E-CEA49EBE4226}"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D9B449A0-FF94-4713-9A9A-058D7F6B71B9}">
      <dgm:prSet phldrT="[Text]" custT="1"/>
      <dgm:spPr/>
      <dgm:t>
        <a:bodyPr/>
        <a:lstStyle/>
        <a:p>
          <a:pPr marL="0" indent="0"/>
          <a:r>
            <a:rPr lang="en-US" sz="1400" b="1" dirty="0" smtClean="0">
              <a:latin typeface="Calibri" pitchFamily="34" charset="0"/>
              <a:cs typeface="Calibri" pitchFamily="34" charset="0"/>
            </a:rPr>
            <a:t>A two-dimensional structure composed of rows and columns is perceived as a table.</a:t>
          </a:r>
          <a:endParaRPr lang="en-US" sz="1400" b="1" dirty="0">
            <a:latin typeface="Calibri" pitchFamily="34" charset="0"/>
            <a:cs typeface="Calibri" pitchFamily="34" charset="0"/>
          </a:endParaRPr>
        </a:p>
      </dgm:t>
    </dgm:pt>
    <dgm:pt modelId="{72FECDBD-928B-4253-9CFE-B1ABEE0A78E1}" type="parTrans" cxnId="{A7FFA459-88E6-4BF9-990E-9E839F2CA561}">
      <dgm:prSet/>
      <dgm:spPr/>
      <dgm:t>
        <a:bodyPr/>
        <a:lstStyle/>
        <a:p>
          <a:endParaRPr lang="en-US"/>
        </a:p>
      </dgm:t>
    </dgm:pt>
    <dgm:pt modelId="{2764F4CA-6CE4-44EA-8523-B18B98402A7E}" type="sibTrans" cxnId="{A7FFA459-88E6-4BF9-990E-9E839F2CA561}">
      <dgm:prSet/>
      <dgm:spPr/>
      <dgm:t>
        <a:bodyPr/>
        <a:lstStyle/>
        <a:p>
          <a:endParaRPr lang="en-US"/>
        </a:p>
      </dgm:t>
    </dgm:pt>
    <dgm:pt modelId="{E2855558-389B-4591-8564-2A29B4C32D65}">
      <dgm:prSet phldrT="[Text]" custT="1"/>
      <dgm:spPr/>
      <dgm:t>
        <a:bodyPr/>
        <a:lstStyle/>
        <a:p>
          <a:r>
            <a:rPr lang="en-US" sz="1400" b="1" dirty="0" smtClean="0">
              <a:latin typeface="Calibri" pitchFamily="34" charset="0"/>
              <a:cs typeface="Calibri" pitchFamily="34" charset="0"/>
            </a:rPr>
            <a:t>Each </a:t>
          </a:r>
          <a:r>
            <a:rPr lang="en-US" sz="1400" b="1" dirty="0" err="1" smtClean="0">
              <a:latin typeface="Calibri" pitchFamily="34" charset="0"/>
              <a:cs typeface="Calibri" pitchFamily="34" charset="0"/>
            </a:rPr>
            <a:t>tuple</a:t>
          </a:r>
          <a:r>
            <a:rPr lang="en-US" sz="1400" b="1" dirty="0" smtClean="0">
              <a:latin typeface="Calibri" pitchFamily="34" charset="0"/>
              <a:cs typeface="Calibri" pitchFamily="34" charset="0"/>
            </a:rPr>
            <a:t> represents a single entity within the entity set.</a:t>
          </a:r>
          <a:endParaRPr lang="en-US" sz="1400" b="1" dirty="0">
            <a:latin typeface="Calibri" pitchFamily="34" charset="0"/>
            <a:cs typeface="Calibri" pitchFamily="34" charset="0"/>
          </a:endParaRPr>
        </a:p>
      </dgm:t>
    </dgm:pt>
    <dgm:pt modelId="{9FD20762-DA87-4087-803C-2ABA29AE61C3}" type="parTrans" cxnId="{48FB9AF0-E794-4529-A85F-670858982857}">
      <dgm:prSet/>
      <dgm:spPr/>
      <dgm:t>
        <a:bodyPr/>
        <a:lstStyle/>
        <a:p>
          <a:endParaRPr lang="en-US"/>
        </a:p>
      </dgm:t>
    </dgm:pt>
    <dgm:pt modelId="{E3CCE1FE-8395-4CE0-ADA9-5054E68F59BF}" type="sibTrans" cxnId="{48FB9AF0-E794-4529-A85F-670858982857}">
      <dgm:prSet/>
      <dgm:spPr/>
      <dgm:t>
        <a:bodyPr/>
        <a:lstStyle/>
        <a:p>
          <a:endParaRPr lang="en-US"/>
        </a:p>
      </dgm:t>
    </dgm:pt>
    <dgm:pt modelId="{AF1790DE-E36E-4506-8B4B-73498403BC3A}">
      <dgm:prSet phldrT="[Text]" custT="1"/>
      <dgm:spPr/>
      <dgm:t>
        <a:bodyPr/>
        <a:lstStyle/>
        <a:p>
          <a:r>
            <a:rPr lang="en-US" sz="1400" b="1" dirty="0" smtClean="0">
              <a:latin typeface="Calibri" pitchFamily="34" charset="0"/>
              <a:cs typeface="Calibri" pitchFamily="34" charset="0"/>
            </a:rPr>
            <a:t>Each column has a distinct name.</a:t>
          </a:r>
          <a:endParaRPr lang="en-US" sz="1400" b="1" dirty="0">
            <a:latin typeface="Calibri" pitchFamily="34" charset="0"/>
            <a:cs typeface="Calibri" pitchFamily="34" charset="0"/>
          </a:endParaRPr>
        </a:p>
      </dgm:t>
    </dgm:pt>
    <dgm:pt modelId="{1D88505E-B705-45D0-982D-C74088FFDC5C}" type="parTrans" cxnId="{AFED1F19-484D-441D-A9E9-131B0DBAB2B5}">
      <dgm:prSet/>
      <dgm:spPr/>
      <dgm:t>
        <a:bodyPr/>
        <a:lstStyle/>
        <a:p>
          <a:endParaRPr lang="en-US"/>
        </a:p>
      </dgm:t>
    </dgm:pt>
    <dgm:pt modelId="{43FE062E-EA32-4A5A-A7FE-EEBE294F89F8}" type="sibTrans" cxnId="{AFED1F19-484D-441D-A9E9-131B0DBAB2B5}">
      <dgm:prSet/>
      <dgm:spPr/>
      <dgm:t>
        <a:bodyPr/>
        <a:lstStyle/>
        <a:p>
          <a:endParaRPr lang="en-US"/>
        </a:p>
      </dgm:t>
    </dgm:pt>
    <dgm:pt modelId="{ACF908AD-BEE5-4021-AA41-E00BD7C9238B}">
      <dgm:prSet phldrT="[Text]" custT="1"/>
      <dgm:spPr/>
      <dgm:t>
        <a:bodyPr/>
        <a:lstStyle/>
        <a:p>
          <a:r>
            <a:rPr lang="en-US" sz="1400" b="1" dirty="0" smtClean="0">
              <a:latin typeface="Calibri" pitchFamily="34" charset="0"/>
              <a:cs typeface="Calibri" pitchFamily="34" charset="0"/>
            </a:rPr>
            <a:t>All values in a column must conform to the same data format.</a:t>
          </a:r>
          <a:endParaRPr lang="en-US" sz="1400" b="1" dirty="0">
            <a:latin typeface="Calibri" pitchFamily="34" charset="0"/>
            <a:cs typeface="Calibri" pitchFamily="34" charset="0"/>
          </a:endParaRPr>
        </a:p>
      </dgm:t>
    </dgm:pt>
    <dgm:pt modelId="{3F4C4D51-2B1C-48AB-8427-FF00F9B72100}" type="parTrans" cxnId="{F617DD40-16ED-43C8-8C45-8349791897C0}">
      <dgm:prSet/>
      <dgm:spPr/>
      <dgm:t>
        <a:bodyPr/>
        <a:lstStyle/>
        <a:p>
          <a:endParaRPr lang="en-US"/>
        </a:p>
      </dgm:t>
    </dgm:pt>
    <dgm:pt modelId="{A473C9CF-36B4-49B7-9081-1B9C59577168}" type="sibTrans" cxnId="{F617DD40-16ED-43C8-8C45-8349791897C0}">
      <dgm:prSet/>
      <dgm:spPr/>
      <dgm:t>
        <a:bodyPr/>
        <a:lstStyle/>
        <a:p>
          <a:endParaRPr lang="en-US"/>
        </a:p>
      </dgm:t>
    </dgm:pt>
    <dgm:pt modelId="{92E0BEA3-0319-4FBB-8D06-F523A0F31AFE}">
      <dgm:prSet phldrT="[Text]" custT="1"/>
      <dgm:spPr/>
      <dgm:t>
        <a:bodyPr/>
        <a:lstStyle/>
        <a:p>
          <a:r>
            <a:rPr lang="en-US" sz="1400" b="1" dirty="0" smtClean="0">
              <a:latin typeface="Calibri" pitchFamily="34" charset="0"/>
              <a:cs typeface="Calibri" pitchFamily="34" charset="0"/>
            </a:rPr>
            <a:t>Each row/column intersection represents a single data value.</a:t>
          </a:r>
          <a:endParaRPr lang="en-US" sz="1400" b="1" dirty="0">
            <a:latin typeface="Calibri" pitchFamily="34" charset="0"/>
            <a:cs typeface="Calibri" pitchFamily="34" charset="0"/>
          </a:endParaRPr>
        </a:p>
      </dgm:t>
    </dgm:pt>
    <dgm:pt modelId="{EC9E610C-4D20-4DEA-AD3B-1A4226AE0616}" type="parTrans" cxnId="{4F236E68-A17D-4165-9905-A7A0A08BB306}">
      <dgm:prSet/>
      <dgm:spPr/>
      <dgm:t>
        <a:bodyPr/>
        <a:lstStyle/>
        <a:p>
          <a:endParaRPr lang="en-US"/>
        </a:p>
      </dgm:t>
    </dgm:pt>
    <dgm:pt modelId="{657DD261-1631-46A3-88EF-36E266D51D4C}" type="sibTrans" cxnId="{4F236E68-A17D-4165-9905-A7A0A08BB306}">
      <dgm:prSet/>
      <dgm:spPr/>
      <dgm:t>
        <a:bodyPr/>
        <a:lstStyle/>
        <a:p>
          <a:endParaRPr lang="en-US"/>
        </a:p>
      </dgm:t>
    </dgm:pt>
    <dgm:pt modelId="{246689C4-6F96-4EC5-9609-1DF9B1589526}">
      <dgm:prSet phldrT="[Text]" custT="1"/>
      <dgm:spPr/>
      <dgm:t>
        <a:bodyPr/>
        <a:lstStyle/>
        <a:p>
          <a:r>
            <a:rPr lang="en-US" sz="1400" b="1" dirty="0" smtClean="0">
              <a:latin typeface="Calibri" pitchFamily="34" charset="0"/>
              <a:cs typeface="Calibri" pitchFamily="34" charset="0"/>
            </a:rPr>
            <a:t>Each table must have a key known as primary key that uniquely identifies each row.</a:t>
          </a:r>
          <a:endParaRPr lang="en-US" sz="1400" b="1" dirty="0">
            <a:latin typeface="Calibri" pitchFamily="34" charset="0"/>
            <a:cs typeface="Calibri" pitchFamily="34" charset="0"/>
          </a:endParaRPr>
        </a:p>
      </dgm:t>
    </dgm:pt>
    <dgm:pt modelId="{C39F95BD-7228-41BD-9AE0-E1E5D50DB020}" type="parTrans" cxnId="{5832A219-F025-4B0C-86DC-923489D8F566}">
      <dgm:prSet/>
      <dgm:spPr/>
      <dgm:t>
        <a:bodyPr/>
        <a:lstStyle/>
        <a:p>
          <a:endParaRPr lang="en-US"/>
        </a:p>
      </dgm:t>
    </dgm:pt>
    <dgm:pt modelId="{1F16A108-6E15-4C4C-A273-B2882D5C50D9}" type="sibTrans" cxnId="{5832A219-F025-4B0C-86DC-923489D8F566}">
      <dgm:prSet/>
      <dgm:spPr/>
      <dgm:t>
        <a:bodyPr/>
        <a:lstStyle/>
        <a:p>
          <a:endParaRPr lang="en-US"/>
        </a:p>
      </dgm:t>
    </dgm:pt>
    <dgm:pt modelId="{B4DFF3BB-6088-48EB-A335-68339F7F09D1}">
      <dgm:prSet phldrT="[Text]" custT="1"/>
      <dgm:spPr/>
      <dgm:t>
        <a:bodyPr/>
        <a:lstStyle/>
        <a:p>
          <a:r>
            <a:rPr lang="en-US" sz="1400" b="1" dirty="0" smtClean="0">
              <a:latin typeface="Calibri" pitchFamily="34" charset="0"/>
              <a:cs typeface="Calibri" pitchFamily="34" charset="0"/>
            </a:rPr>
            <a:t>Each row carries information describing one entity occurrence.</a:t>
          </a:r>
          <a:endParaRPr lang="en-US" sz="1400" b="1" dirty="0">
            <a:latin typeface="Calibri" pitchFamily="34" charset="0"/>
            <a:cs typeface="Calibri" pitchFamily="34" charset="0"/>
          </a:endParaRPr>
        </a:p>
      </dgm:t>
    </dgm:pt>
    <dgm:pt modelId="{D857F548-9CF3-4A3F-9686-5BBB77D0229F}" type="parTrans" cxnId="{6A4C263A-4067-430B-B58A-06412BAEE750}">
      <dgm:prSet/>
      <dgm:spPr/>
      <dgm:t>
        <a:bodyPr/>
        <a:lstStyle/>
        <a:p>
          <a:endParaRPr lang="en-US"/>
        </a:p>
      </dgm:t>
    </dgm:pt>
    <dgm:pt modelId="{66ECBB95-ABC8-4BB3-97D9-AD5EE8298B73}" type="sibTrans" cxnId="{6A4C263A-4067-430B-B58A-06412BAEE750}">
      <dgm:prSet/>
      <dgm:spPr/>
      <dgm:t>
        <a:bodyPr/>
        <a:lstStyle/>
        <a:p>
          <a:endParaRPr lang="en-US"/>
        </a:p>
      </dgm:t>
    </dgm:pt>
    <dgm:pt modelId="{FD3A0B60-2EF7-4982-9FE8-43ADEF23F2D0}">
      <dgm:prSet phldrT="[Text]" custT="1"/>
      <dgm:spPr/>
      <dgm:t>
        <a:bodyPr/>
        <a:lstStyle/>
        <a:p>
          <a:r>
            <a:rPr lang="en-US" sz="1400" b="1" dirty="0" smtClean="0">
              <a:latin typeface="Calibri" pitchFamily="34" charset="0"/>
              <a:cs typeface="Calibri" pitchFamily="34" charset="0"/>
            </a:rPr>
            <a:t>Each column has a specific range of values known as the attribute domain.</a:t>
          </a:r>
          <a:endParaRPr lang="en-US" sz="1400" b="1" dirty="0">
            <a:latin typeface="Calibri" pitchFamily="34" charset="0"/>
            <a:cs typeface="Calibri" pitchFamily="34" charset="0"/>
          </a:endParaRPr>
        </a:p>
      </dgm:t>
    </dgm:pt>
    <dgm:pt modelId="{2B6CF184-404A-4541-AE61-50C1E6CC5351}" type="parTrans" cxnId="{7DE7ED6B-7F65-45D8-945C-81D17921667D}">
      <dgm:prSet/>
      <dgm:spPr/>
      <dgm:t>
        <a:bodyPr/>
        <a:lstStyle/>
        <a:p>
          <a:endParaRPr lang="en-US"/>
        </a:p>
      </dgm:t>
    </dgm:pt>
    <dgm:pt modelId="{575BC794-EDB7-4C5D-A0F1-0D433DA7919D}" type="sibTrans" cxnId="{7DE7ED6B-7F65-45D8-945C-81D17921667D}">
      <dgm:prSet/>
      <dgm:spPr/>
      <dgm:t>
        <a:bodyPr/>
        <a:lstStyle/>
        <a:p>
          <a:endParaRPr lang="en-US"/>
        </a:p>
      </dgm:t>
    </dgm:pt>
    <dgm:pt modelId="{A7AA8F97-47AB-432D-ABCC-ADE9826BA243}">
      <dgm:prSet phldrT="[Text]" custT="1"/>
      <dgm:spPr/>
      <dgm:t>
        <a:bodyPr/>
        <a:lstStyle/>
        <a:p>
          <a:r>
            <a:rPr lang="en-US" sz="1400" b="1" dirty="0" smtClean="0">
              <a:latin typeface="Calibri" pitchFamily="34" charset="0"/>
              <a:cs typeface="Calibri" pitchFamily="34" charset="0"/>
            </a:rPr>
            <a:t>The order of the rows and columns is immaterial in a DBMS.</a:t>
          </a:r>
          <a:endParaRPr lang="en-US" sz="1400" b="1" dirty="0">
            <a:latin typeface="Calibri" pitchFamily="34" charset="0"/>
            <a:cs typeface="Calibri" pitchFamily="34" charset="0"/>
          </a:endParaRPr>
        </a:p>
      </dgm:t>
    </dgm:pt>
    <dgm:pt modelId="{5B9C6E24-0ABD-40ED-8345-0097AC1D0F2A}" type="parTrans" cxnId="{188AE3C8-D38C-4163-AD6D-7211DD8674CE}">
      <dgm:prSet/>
      <dgm:spPr/>
      <dgm:t>
        <a:bodyPr/>
        <a:lstStyle/>
        <a:p>
          <a:endParaRPr lang="en-US"/>
        </a:p>
      </dgm:t>
    </dgm:pt>
    <dgm:pt modelId="{9D64FF72-7579-4988-8BDC-DCC1D0B75638}" type="sibTrans" cxnId="{188AE3C8-D38C-4163-AD6D-7211DD8674CE}">
      <dgm:prSet/>
      <dgm:spPr/>
      <dgm:t>
        <a:bodyPr/>
        <a:lstStyle/>
        <a:p>
          <a:endParaRPr lang="en-US"/>
        </a:p>
      </dgm:t>
    </dgm:pt>
    <dgm:pt modelId="{377BF09A-222E-4937-A795-7A4258D0F5D6}" type="pres">
      <dgm:prSet presAssocID="{91346CAC-A78E-4DA3-B22E-CEA49EBE4226}" presName="linear" presStyleCnt="0">
        <dgm:presLayoutVars>
          <dgm:dir/>
          <dgm:animLvl val="lvl"/>
          <dgm:resizeHandles val="exact"/>
        </dgm:presLayoutVars>
      </dgm:prSet>
      <dgm:spPr/>
      <dgm:t>
        <a:bodyPr/>
        <a:lstStyle/>
        <a:p>
          <a:endParaRPr lang="en-US"/>
        </a:p>
      </dgm:t>
    </dgm:pt>
    <dgm:pt modelId="{ED0E1027-549B-49E6-9D59-3B13C1AC4FD2}" type="pres">
      <dgm:prSet presAssocID="{D9B449A0-FF94-4713-9A9A-058D7F6B71B9}" presName="parentLin" presStyleCnt="0"/>
      <dgm:spPr/>
    </dgm:pt>
    <dgm:pt modelId="{F795D8E3-ADA7-4953-8642-733E088841CD}" type="pres">
      <dgm:prSet presAssocID="{D9B449A0-FF94-4713-9A9A-058D7F6B71B9}" presName="parentLeftMargin" presStyleLbl="node1" presStyleIdx="0" presStyleCnt="9"/>
      <dgm:spPr/>
      <dgm:t>
        <a:bodyPr/>
        <a:lstStyle/>
        <a:p>
          <a:endParaRPr lang="en-US"/>
        </a:p>
      </dgm:t>
    </dgm:pt>
    <dgm:pt modelId="{46B940FC-8FA1-4568-B447-0EEB4A38217C}" type="pres">
      <dgm:prSet presAssocID="{D9B449A0-FF94-4713-9A9A-058D7F6B71B9}" presName="parentText" presStyleLbl="node1" presStyleIdx="0" presStyleCnt="9" custScaleX="128571" custLinFactNeighborX="4766" custLinFactNeighborY="3898">
        <dgm:presLayoutVars>
          <dgm:chMax val="0"/>
          <dgm:bulletEnabled val="1"/>
        </dgm:presLayoutVars>
      </dgm:prSet>
      <dgm:spPr/>
      <dgm:t>
        <a:bodyPr/>
        <a:lstStyle/>
        <a:p>
          <a:endParaRPr lang="en-US"/>
        </a:p>
      </dgm:t>
    </dgm:pt>
    <dgm:pt modelId="{E375144E-1A36-4173-80BF-99CA453AF7E6}" type="pres">
      <dgm:prSet presAssocID="{D9B449A0-FF94-4713-9A9A-058D7F6B71B9}" presName="negativeSpace" presStyleCnt="0"/>
      <dgm:spPr/>
    </dgm:pt>
    <dgm:pt modelId="{FE437422-C560-4C42-8C7A-0DA04E55B9BB}" type="pres">
      <dgm:prSet presAssocID="{D9B449A0-FF94-4713-9A9A-058D7F6B71B9}" presName="childText" presStyleLbl="conFgAcc1" presStyleIdx="0" presStyleCnt="9">
        <dgm:presLayoutVars>
          <dgm:bulletEnabled val="1"/>
        </dgm:presLayoutVars>
      </dgm:prSet>
      <dgm:spPr>
        <a:solidFill>
          <a:schemeClr val="lt1">
            <a:hueOff val="0"/>
            <a:satOff val="0"/>
            <a:lumOff val="0"/>
            <a:alpha val="0"/>
          </a:schemeClr>
        </a:solidFill>
      </dgm:spPr>
    </dgm:pt>
    <dgm:pt modelId="{0B9E0790-3332-4252-B645-DA100988A8BD}" type="pres">
      <dgm:prSet presAssocID="{2764F4CA-6CE4-44EA-8523-B18B98402A7E}" presName="spaceBetweenRectangles" presStyleCnt="0"/>
      <dgm:spPr/>
    </dgm:pt>
    <dgm:pt modelId="{BFEA5445-50DE-4684-987E-9F1F651A7CB1}" type="pres">
      <dgm:prSet presAssocID="{E2855558-389B-4591-8564-2A29B4C32D65}" presName="parentLin" presStyleCnt="0"/>
      <dgm:spPr/>
    </dgm:pt>
    <dgm:pt modelId="{643F61F5-F617-478B-A953-7E4573D0220D}" type="pres">
      <dgm:prSet presAssocID="{E2855558-389B-4591-8564-2A29B4C32D65}" presName="parentLeftMargin" presStyleLbl="node1" presStyleIdx="0" presStyleCnt="9"/>
      <dgm:spPr/>
      <dgm:t>
        <a:bodyPr/>
        <a:lstStyle/>
        <a:p>
          <a:endParaRPr lang="en-US"/>
        </a:p>
      </dgm:t>
    </dgm:pt>
    <dgm:pt modelId="{9CD06469-F34B-4432-ADB5-7C825FE94111}" type="pres">
      <dgm:prSet presAssocID="{E2855558-389B-4591-8564-2A29B4C32D65}" presName="parentText" presStyleLbl="node1" presStyleIdx="1" presStyleCnt="9">
        <dgm:presLayoutVars>
          <dgm:chMax val="0"/>
          <dgm:bulletEnabled val="1"/>
        </dgm:presLayoutVars>
      </dgm:prSet>
      <dgm:spPr/>
      <dgm:t>
        <a:bodyPr/>
        <a:lstStyle/>
        <a:p>
          <a:endParaRPr lang="en-US"/>
        </a:p>
      </dgm:t>
    </dgm:pt>
    <dgm:pt modelId="{F1C435CB-0864-441B-8524-6DD2EE189DE5}" type="pres">
      <dgm:prSet presAssocID="{E2855558-389B-4591-8564-2A29B4C32D65}" presName="negativeSpace" presStyleCnt="0"/>
      <dgm:spPr/>
    </dgm:pt>
    <dgm:pt modelId="{C6EBB0DE-782D-4729-AC1B-AFD6DD05183B}" type="pres">
      <dgm:prSet presAssocID="{E2855558-389B-4591-8564-2A29B4C32D65}" presName="childText" presStyleLbl="conFgAcc1" presStyleIdx="1" presStyleCnt="9">
        <dgm:presLayoutVars>
          <dgm:bulletEnabled val="1"/>
        </dgm:presLayoutVars>
      </dgm:prSet>
      <dgm:spPr>
        <a:solidFill>
          <a:schemeClr val="lt1">
            <a:hueOff val="0"/>
            <a:satOff val="0"/>
            <a:lumOff val="0"/>
            <a:alpha val="0"/>
          </a:schemeClr>
        </a:solidFill>
      </dgm:spPr>
    </dgm:pt>
    <dgm:pt modelId="{FFB6C9BD-743C-4271-96CE-B4DCBC77FDF8}" type="pres">
      <dgm:prSet presAssocID="{E3CCE1FE-8395-4CE0-ADA9-5054E68F59BF}" presName="spaceBetweenRectangles" presStyleCnt="0"/>
      <dgm:spPr/>
    </dgm:pt>
    <dgm:pt modelId="{6FECFA36-77DF-4D44-A0EE-86BBB75610EB}" type="pres">
      <dgm:prSet presAssocID="{AF1790DE-E36E-4506-8B4B-73498403BC3A}" presName="parentLin" presStyleCnt="0"/>
      <dgm:spPr/>
    </dgm:pt>
    <dgm:pt modelId="{A1E54DF6-9C4C-426D-98EB-FFBF48F1924C}" type="pres">
      <dgm:prSet presAssocID="{AF1790DE-E36E-4506-8B4B-73498403BC3A}" presName="parentLeftMargin" presStyleLbl="node1" presStyleIdx="1" presStyleCnt="9"/>
      <dgm:spPr/>
      <dgm:t>
        <a:bodyPr/>
        <a:lstStyle/>
        <a:p>
          <a:endParaRPr lang="en-US"/>
        </a:p>
      </dgm:t>
    </dgm:pt>
    <dgm:pt modelId="{EEBD306F-2B9A-4D2B-9193-3D815715E159}" type="pres">
      <dgm:prSet presAssocID="{AF1790DE-E36E-4506-8B4B-73498403BC3A}" presName="parentText" presStyleLbl="node1" presStyleIdx="2" presStyleCnt="9">
        <dgm:presLayoutVars>
          <dgm:chMax val="0"/>
          <dgm:bulletEnabled val="1"/>
        </dgm:presLayoutVars>
      </dgm:prSet>
      <dgm:spPr/>
      <dgm:t>
        <a:bodyPr/>
        <a:lstStyle/>
        <a:p>
          <a:endParaRPr lang="en-US"/>
        </a:p>
      </dgm:t>
    </dgm:pt>
    <dgm:pt modelId="{D60276C3-8AA5-49E7-A53A-2AD0071F10C7}" type="pres">
      <dgm:prSet presAssocID="{AF1790DE-E36E-4506-8B4B-73498403BC3A}" presName="negativeSpace" presStyleCnt="0"/>
      <dgm:spPr/>
    </dgm:pt>
    <dgm:pt modelId="{651F067F-7FD3-49A0-930F-C390710D14CC}" type="pres">
      <dgm:prSet presAssocID="{AF1790DE-E36E-4506-8B4B-73498403BC3A}" presName="childText" presStyleLbl="conFgAcc1" presStyleIdx="2" presStyleCnt="9">
        <dgm:presLayoutVars>
          <dgm:bulletEnabled val="1"/>
        </dgm:presLayoutVars>
      </dgm:prSet>
      <dgm:spPr>
        <a:solidFill>
          <a:schemeClr val="lt1">
            <a:hueOff val="0"/>
            <a:satOff val="0"/>
            <a:lumOff val="0"/>
            <a:alpha val="0"/>
          </a:schemeClr>
        </a:solidFill>
      </dgm:spPr>
    </dgm:pt>
    <dgm:pt modelId="{0DBAD9B9-D831-41B3-A7AB-BA43EC772A23}" type="pres">
      <dgm:prSet presAssocID="{43FE062E-EA32-4A5A-A7FE-EEBE294F89F8}" presName="spaceBetweenRectangles" presStyleCnt="0"/>
      <dgm:spPr/>
    </dgm:pt>
    <dgm:pt modelId="{9FBB05F6-6B43-4838-BB56-D8204B1DFDBB}" type="pres">
      <dgm:prSet presAssocID="{92E0BEA3-0319-4FBB-8D06-F523A0F31AFE}" presName="parentLin" presStyleCnt="0"/>
      <dgm:spPr/>
    </dgm:pt>
    <dgm:pt modelId="{2F6DCFC7-B128-4075-85AB-63906F54F199}" type="pres">
      <dgm:prSet presAssocID="{92E0BEA3-0319-4FBB-8D06-F523A0F31AFE}" presName="parentLeftMargin" presStyleLbl="node1" presStyleIdx="2" presStyleCnt="9"/>
      <dgm:spPr/>
      <dgm:t>
        <a:bodyPr/>
        <a:lstStyle/>
        <a:p>
          <a:endParaRPr lang="en-US"/>
        </a:p>
      </dgm:t>
    </dgm:pt>
    <dgm:pt modelId="{EC1C5D96-D4E0-4B13-B90D-0A1CD7988876}" type="pres">
      <dgm:prSet presAssocID="{92E0BEA3-0319-4FBB-8D06-F523A0F31AFE}" presName="parentText" presStyleLbl="node1" presStyleIdx="3" presStyleCnt="9">
        <dgm:presLayoutVars>
          <dgm:chMax val="0"/>
          <dgm:bulletEnabled val="1"/>
        </dgm:presLayoutVars>
      </dgm:prSet>
      <dgm:spPr/>
      <dgm:t>
        <a:bodyPr/>
        <a:lstStyle/>
        <a:p>
          <a:endParaRPr lang="en-US"/>
        </a:p>
      </dgm:t>
    </dgm:pt>
    <dgm:pt modelId="{397FDA66-0FF2-46F7-8CE5-9F46C70CC2C1}" type="pres">
      <dgm:prSet presAssocID="{92E0BEA3-0319-4FBB-8D06-F523A0F31AFE}" presName="negativeSpace" presStyleCnt="0"/>
      <dgm:spPr/>
    </dgm:pt>
    <dgm:pt modelId="{F50AFCC0-5C68-4512-ACDD-23FE4FACC4F8}" type="pres">
      <dgm:prSet presAssocID="{92E0BEA3-0319-4FBB-8D06-F523A0F31AFE}" presName="childText" presStyleLbl="conFgAcc1" presStyleIdx="3" presStyleCnt="9">
        <dgm:presLayoutVars>
          <dgm:bulletEnabled val="1"/>
        </dgm:presLayoutVars>
      </dgm:prSet>
      <dgm:spPr>
        <a:solidFill>
          <a:schemeClr val="lt1">
            <a:hueOff val="0"/>
            <a:satOff val="0"/>
            <a:lumOff val="0"/>
            <a:alpha val="0"/>
          </a:schemeClr>
        </a:solidFill>
      </dgm:spPr>
    </dgm:pt>
    <dgm:pt modelId="{6D7C75E7-980E-47BF-9C8D-00ACBC24A328}" type="pres">
      <dgm:prSet presAssocID="{657DD261-1631-46A3-88EF-36E266D51D4C}" presName="spaceBetweenRectangles" presStyleCnt="0"/>
      <dgm:spPr/>
    </dgm:pt>
    <dgm:pt modelId="{A95A0334-4C97-4DE8-A23B-974ACE57EEC7}" type="pres">
      <dgm:prSet presAssocID="{246689C4-6F96-4EC5-9609-1DF9B1589526}" presName="parentLin" presStyleCnt="0"/>
      <dgm:spPr/>
    </dgm:pt>
    <dgm:pt modelId="{381A60EF-0C43-4423-B991-350FA7A2C3C7}" type="pres">
      <dgm:prSet presAssocID="{246689C4-6F96-4EC5-9609-1DF9B1589526}" presName="parentLeftMargin" presStyleLbl="node1" presStyleIdx="3" presStyleCnt="9"/>
      <dgm:spPr/>
      <dgm:t>
        <a:bodyPr/>
        <a:lstStyle/>
        <a:p>
          <a:endParaRPr lang="en-US"/>
        </a:p>
      </dgm:t>
    </dgm:pt>
    <dgm:pt modelId="{274FBB78-BBC1-4EBB-8038-D9338A246E2B}" type="pres">
      <dgm:prSet presAssocID="{246689C4-6F96-4EC5-9609-1DF9B1589526}" presName="parentText" presStyleLbl="node1" presStyleIdx="4" presStyleCnt="9" custScaleX="122449">
        <dgm:presLayoutVars>
          <dgm:chMax val="0"/>
          <dgm:bulletEnabled val="1"/>
        </dgm:presLayoutVars>
      </dgm:prSet>
      <dgm:spPr/>
      <dgm:t>
        <a:bodyPr/>
        <a:lstStyle/>
        <a:p>
          <a:endParaRPr lang="en-US"/>
        </a:p>
      </dgm:t>
    </dgm:pt>
    <dgm:pt modelId="{DA9491EB-07C2-41F2-9F49-16D65D70B9E1}" type="pres">
      <dgm:prSet presAssocID="{246689C4-6F96-4EC5-9609-1DF9B1589526}" presName="negativeSpace" presStyleCnt="0"/>
      <dgm:spPr/>
    </dgm:pt>
    <dgm:pt modelId="{2086B887-67F7-4A1B-BADA-8683DBD47710}" type="pres">
      <dgm:prSet presAssocID="{246689C4-6F96-4EC5-9609-1DF9B1589526}" presName="childText" presStyleLbl="conFgAcc1" presStyleIdx="4" presStyleCnt="9">
        <dgm:presLayoutVars>
          <dgm:bulletEnabled val="1"/>
        </dgm:presLayoutVars>
      </dgm:prSet>
      <dgm:spPr>
        <a:solidFill>
          <a:schemeClr val="lt1">
            <a:hueOff val="0"/>
            <a:satOff val="0"/>
            <a:lumOff val="0"/>
            <a:alpha val="0"/>
          </a:schemeClr>
        </a:solidFill>
      </dgm:spPr>
    </dgm:pt>
    <dgm:pt modelId="{BB27AAB1-7AEF-434C-87C3-D9EC83C101A8}" type="pres">
      <dgm:prSet presAssocID="{1F16A108-6E15-4C4C-A273-B2882D5C50D9}" presName="spaceBetweenRectangles" presStyleCnt="0"/>
      <dgm:spPr/>
    </dgm:pt>
    <dgm:pt modelId="{335BEFCD-88CB-4D9B-B51D-6A7B8B8C5B1D}" type="pres">
      <dgm:prSet presAssocID="{ACF908AD-BEE5-4021-AA41-E00BD7C9238B}" presName="parentLin" presStyleCnt="0"/>
      <dgm:spPr/>
    </dgm:pt>
    <dgm:pt modelId="{4C6D4975-FB9C-4CAE-83B4-368895793DA2}" type="pres">
      <dgm:prSet presAssocID="{ACF908AD-BEE5-4021-AA41-E00BD7C9238B}" presName="parentLeftMargin" presStyleLbl="node1" presStyleIdx="4" presStyleCnt="9"/>
      <dgm:spPr/>
      <dgm:t>
        <a:bodyPr/>
        <a:lstStyle/>
        <a:p>
          <a:endParaRPr lang="en-US"/>
        </a:p>
      </dgm:t>
    </dgm:pt>
    <dgm:pt modelId="{3EDEEC74-B359-4170-BB40-8D96C10D24C9}" type="pres">
      <dgm:prSet presAssocID="{ACF908AD-BEE5-4021-AA41-E00BD7C9238B}" presName="parentText" presStyleLbl="node1" presStyleIdx="5" presStyleCnt="9">
        <dgm:presLayoutVars>
          <dgm:chMax val="0"/>
          <dgm:bulletEnabled val="1"/>
        </dgm:presLayoutVars>
      </dgm:prSet>
      <dgm:spPr/>
      <dgm:t>
        <a:bodyPr/>
        <a:lstStyle/>
        <a:p>
          <a:endParaRPr lang="en-US"/>
        </a:p>
      </dgm:t>
    </dgm:pt>
    <dgm:pt modelId="{399E43D3-3E08-456D-85DF-64BA28E3CC23}" type="pres">
      <dgm:prSet presAssocID="{ACF908AD-BEE5-4021-AA41-E00BD7C9238B}" presName="negativeSpace" presStyleCnt="0"/>
      <dgm:spPr/>
    </dgm:pt>
    <dgm:pt modelId="{2EBB4B53-46AB-41C5-859C-D0BE6E1B248C}" type="pres">
      <dgm:prSet presAssocID="{ACF908AD-BEE5-4021-AA41-E00BD7C9238B}" presName="childText" presStyleLbl="conFgAcc1" presStyleIdx="5" presStyleCnt="9">
        <dgm:presLayoutVars>
          <dgm:bulletEnabled val="1"/>
        </dgm:presLayoutVars>
      </dgm:prSet>
      <dgm:spPr>
        <a:solidFill>
          <a:schemeClr val="lt1">
            <a:hueOff val="0"/>
            <a:satOff val="0"/>
            <a:lumOff val="0"/>
            <a:alpha val="0"/>
          </a:schemeClr>
        </a:solidFill>
      </dgm:spPr>
    </dgm:pt>
    <dgm:pt modelId="{4D469403-A77D-4B1E-ADAA-AB80173EDA4D}" type="pres">
      <dgm:prSet presAssocID="{A473C9CF-36B4-49B7-9081-1B9C59577168}" presName="spaceBetweenRectangles" presStyleCnt="0"/>
      <dgm:spPr/>
    </dgm:pt>
    <dgm:pt modelId="{0892419F-4FE9-423E-8AF5-22A544201F1D}" type="pres">
      <dgm:prSet presAssocID="{FD3A0B60-2EF7-4982-9FE8-43ADEF23F2D0}" presName="parentLin" presStyleCnt="0"/>
      <dgm:spPr/>
    </dgm:pt>
    <dgm:pt modelId="{168EAD0B-A038-4996-BD91-1E1682197A09}" type="pres">
      <dgm:prSet presAssocID="{FD3A0B60-2EF7-4982-9FE8-43ADEF23F2D0}" presName="parentLeftMargin" presStyleLbl="node1" presStyleIdx="5" presStyleCnt="9"/>
      <dgm:spPr/>
      <dgm:t>
        <a:bodyPr/>
        <a:lstStyle/>
        <a:p>
          <a:endParaRPr lang="en-US"/>
        </a:p>
      </dgm:t>
    </dgm:pt>
    <dgm:pt modelId="{53FADD76-E1C4-44C1-8E32-9B6B833850B6}" type="pres">
      <dgm:prSet presAssocID="{FD3A0B60-2EF7-4982-9FE8-43ADEF23F2D0}" presName="parentText" presStyleLbl="node1" presStyleIdx="6" presStyleCnt="9" custScaleX="114286">
        <dgm:presLayoutVars>
          <dgm:chMax val="0"/>
          <dgm:bulletEnabled val="1"/>
        </dgm:presLayoutVars>
      </dgm:prSet>
      <dgm:spPr/>
      <dgm:t>
        <a:bodyPr/>
        <a:lstStyle/>
        <a:p>
          <a:endParaRPr lang="en-US"/>
        </a:p>
      </dgm:t>
    </dgm:pt>
    <dgm:pt modelId="{7F61AE3A-BE57-4086-96EC-2C70CD2DF144}" type="pres">
      <dgm:prSet presAssocID="{FD3A0B60-2EF7-4982-9FE8-43ADEF23F2D0}" presName="negativeSpace" presStyleCnt="0"/>
      <dgm:spPr/>
    </dgm:pt>
    <dgm:pt modelId="{2C8567FF-ED82-4972-A396-1A721F6BDABB}" type="pres">
      <dgm:prSet presAssocID="{FD3A0B60-2EF7-4982-9FE8-43ADEF23F2D0}" presName="childText" presStyleLbl="conFgAcc1" presStyleIdx="6" presStyleCnt="9">
        <dgm:presLayoutVars>
          <dgm:bulletEnabled val="1"/>
        </dgm:presLayoutVars>
      </dgm:prSet>
      <dgm:spPr>
        <a:solidFill>
          <a:schemeClr val="lt1">
            <a:hueOff val="0"/>
            <a:satOff val="0"/>
            <a:lumOff val="0"/>
            <a:alpha val="0"/>
          </a:schemeClr>
        </a:solidFill>
      </dgm:spPr>
    </dgm:pt>
    <dgm:pt modelId="{AAE8D457-1EB1-4FFF-84F4-6A83CD7372AB}" type="pres">
      <dgm:prSet presAssocID="{575BC794-EDB7-4C5D-A0F1-0D433DA7919D}" presName="spaceBetweenRectangles" presStyleCnt="0"/>
      <dgm:spPr/>
    </dgm:pt>
    <dgm:pt modelId="{141D30A7-6695-42DE-BA67-ECF38FA8C349}" type="pres">
      <dgm:prSet presAssocID="{B4DFF3BB-6088-48EB-A335-68339F7F09D1}" presName="parentLin" presStyleCnt="0"/>
      <dgm:spPr/>
    </dgm:pt>
    <dgm:pt modelId="{C0AA7817-77F6-4826-97D4-82FFD109F4F0}" type="pres">
      <dgm:prSet presAssocID="{B4DFF3BB-6088-48EB-A335-68339F7F09D1}" presName="parentLeftMargin" presStyleLbl="node1" presStyleIdx="6" presStyleCnt="9"/>
      <dgm:spPr/>
      <dgm:t>
        <a:bodyPr/>
        <a:lstStyle/>
        <a:p>
          <a:endParaRPr lang="en-US"/>
        </a:p>
      </dgm:t>
    </dgm:pt>
    <dgm:pt modelId="{89466800-D1C5-421C-9C05-7532F83522C0}" type="pres">
      <dgm:prSet presAssocID="{B4DFF3BB-6088-48EB-A335-68339F7F09D1}" presName="parentText" presStyleLbl="node1" presStyleIdx="7" presStyleCnt="9" custScaleX="100711">
        <dgm:presLayoutVars>
          <dgm:chMax val="0"/>
          <dgm:bulletEnabled val="1"/>
        </dgm:presLayoutVars>
      </dgm:prSet>
      <dgm:spPr/>
      <dgm:t>
        <a:bodyPr/>
        <a:lstStyle/>
        <a:p>
          <a:endParaRPr lang="en-US"/>
        </a:p>
      </dgm:t>
    </dgm:pt>
    <dgm:pt modelId="{61BF4DD8-A6FA-4115-9766-093AFF6B3FC7}" type="pres">
      <dgm:prSet presAssocID="{B4DFF3BB-6088-48EB-A335-68339F7F09D1}" presName="negativeSpace" presStyleCnt="0"/>
      <dgm:spPr/>
    </dgm:pt>
    <dgm:pt modelId="{57B0FF2F-07B6-474C-B1F2-787A2C18C49E}" type="pres">
      <dgm:prSet presAssocID="{B4DFF3BB-6088-48EB-A335-68339F7F09D1}" presName="childText" presStyleLbl="conFgAcc1" presStyleIdx="7" presStyleCnt="9">
        <dgm:presLayoutVars>
          <dgm:bulletEnabled val="1"/>
        </dgm:presLayoutVars>
      </dgm:prSet>
      <dgm:spPr>
        <a:solidFill>
          <a:schemeClr val="lt1">
            <a:hueOff val="0"/>
            <a:satOff val="0"/>
            <a:lumOff val="0"/>
            <a:alpha val="0"/>
          </a:schemeClr>
        </a:solidFill>
      </dgm:spPr>
    </dgm:pt>
    <dgm:pt modelId="{9D1D4AEB-7955-472E-BF8A-47E5C4E7ADBD}" type="pres">
      <dgm:prSet presAssocID="{66ECBB95-ABC8-4BB3-97D9-AD5EE8298B73}" presName="spaceBetweenRectangles" presStyleCnt="0"/>
      <dgm:spPr/>
    </dgm:pt>
    <dgm:pt modelId="{08DD1572-3AC0-4E66-A557-F9AC6DE17154}" type="pres">
      <dgm:prSet presAssocID="{A7AA8F97-47AB-432D-ABCC-ADE9826BA243}" presName="parentLin" presStyleCnt="0"/>
      <dgm:spPr/>
    </dgm:pt>
    <dgm:pt modelId="{9D1F65F8-E5A1-430B-86F0-B3B92B20AC2C}" type="pres">
      <dgm:prSet presAssocID="{A7AA8F97-47AB-432D-ABCC-ADE9826BA243}" presName="parentLeftMargin" presStyleLbl="node1" presStyleIdx="7" presStyleCnt="9"/>
      <dgm:spPr/>
      <dgm:t>
        <a:bodyPr/>
        <a:lstStyle/>
        <a:p>
          <a:endParaRPr lang="en-US"/>
        </a:p>
      </dgm:t>
    </dgm:pt>
    <dgm:pt modelId="{B3D8F730-6D76-4537-B4EB-5D22C52B1DFE}" type="pres">
      <dgm:prSet presAssocID="{A7AA8F97-47AB-432D-ABCC-ADE9826BA243}" presName="parentText" presStyleLbl="node1" presStyleIdx="8" presStyleCnt="9">
        <dgm:presLayoutVars>
          <dgm:chMax val="0"/>
          <dgm:bulletEnabled val="1"/>
        </dgm:presLayoutVars>
      </dgm:prSet>
      <dgm:spPr/>
      <dgm:t>
        <a:bodyPr/>
        <a:lstStyle/>
        <a:p>
          <a:endParaRPr lang="en-US"/>
        </a:p>
      </dgm:t>
    </dgm:pt>
    <dgm:pt modelId="{B19E8F9C-96C6-4F6B-8ED8-A1FC9D0DD296}" type="pres">
      <dgm:prSet presAssocID="{A7AA8F97-47AB-432D-ABCC-ADE9826BA243}" presName="negativeSpace" presStyleCnt="0"/>
      <dgm:spPr/>
    </dgm:pt>
    <dgm:pt modelId="{C0973DBF-B231-4301-93C5-36A6E4B97EDE}" type="pres">
      <dgm:prSet presAssocID="{A7AA8F97-47AB-432D-ABCC-ADE9826BA243}" presName="childText" presStyleLbl="conFgAcc1" presStyleIdx="8" presStyleCnt="9">
        <dgm:presLayoutVars>
          <dgm:bulletEnabled val="1"/>
        </dgm:presLayoutVars>
      </dgm:prSet>
      <dgm:spPr>
        <a:solidFill>
          <a:schemeClr val="lt1">
            <a:hueOff val="0"/>
            <a:satOff val="0"/>
            <a:lumOff val="0"/>
            <a:alpha val="0"/>
          </a:schemeClr>
        </a:solidFill>
      </dgm:spPr>
      <dgm:t>
        <a:bodyPr/>
        <a:lstStyle/>
        <a:p>
          <a:endParaRPr lang="en-US"/>
        </a:p>
      </dgm:t>
    </dgm:pt>
  </dgm:ptLst>
  <dgm:cxnLst>
    <dgm:cxn modelId="{7E64FBC0-6285-4E23-966B-54EA6AB2B65C}" type="presOf" srcId="{246689C4-6F96-4EC5-9609-1DF9B1589526}" destId="{274FBB78-BBC1-4EBB-8038-D9338A246E2B}" srcOrd="1" destOrd="0" presId="urn:microsoft.com/office/officeart/2005/8/layout/list1"/>
    <dgm:cxn modelId="{48FB9AF0-E794-4529-A85F-670858982857}" srcId="{91346CAC-A78E-4DA3-B22E-CEA49EBE4226}" destId="{E2855558-389B-4591-8564-2A29B4C32D65}" srcOrd="1" destOrd="0" parTransId="{9FD20762-DA87-4087-803C-2ABA29AE61C3}" sibTransId="{E3CCE1FE-8395-4CE0-ADA9-5054E68F59BF}"/>
    <dgm:cxn modelId="{60F665AA-BE91-4313-9057-7F4DF27BAB0F}" type="presOf" srcId="{ACF908AD-BEE5-4021-AA41-E00BD7C9238B}" destId="{4C6D4975-FB9C-4CAE-83B4-368895793DA2}" srcOrd="0" destOrd="0" presId="urn:microsoft.com/office/officeart/2005/8/layout/list1"/>
    <dgm:cxn modelId="{19F28BE1-E838-4623-8A28-B7366E3E634E}" type="presOf" srcId="{E2855558-389B-4591-8564-2A29B4C32D65}" destId="{9CD06469-F34B-4432-ADB5-7C825FE94111}" srcOrd="1" destOrd="0" presId="urn:microsoft.com/office/officeart/2005/8/layout/list1"/>
    <dgm:cxn modelId="{E4347FFF-AF3B-41FC-96D6-23C1E8F3FD79}" type="presOf" srcId="{92E0BEA3-0319-4FBB-8D06-F523A0F31AFE}" destId="{EC1C5D96-D4E0-4B13-B90D-0A1CD7988876}" srcOrd="1" destOrd="0" presId="urn:microsoft.com/office/officeart/2005/8/layout/list1"/>
    <dgm:cxn modelId="{BDBC9724-8431-4097-B4C9-2C68C9088431}" type="presOf" srcId="{91346CAC-A78E-4DA3-B22E-CEA49EBE4226}" destId="{377BF09A-222E-4937-A795-7A4258D0F5D6}" srcOrd="0" destOrd="0" presId="urn:microsoft.com/office/officeart/2005/8/layout/list1"/>
    <dgm:cxn modelId="{3E790782-B996-4262-A14E-C4303B6C19FF}" type="presOf" srcId="{FD3A0B60-2EF7-4982-9FE8-43ADEF23F2D0}" destId="{168EAD0B-A038-4996-BD91-1E1682197A09}" srcOrd="0" destOrd="0" presId="urn:microsoft.com/office/officeart/2005/8/layout/list1"/>
    <dgm:cxn modelId="{AFED1F19-484D-441D-A9E9-131B0DBAB2B5}" srcId="{91346CAC-A78E-4DA3-B22E-CEA49EBE4226}" destId="{AF1790DE-E36E-4506-8B4B-73498403BC3A}" srcOrd="2" destOrd="0" parTransId="{1D88505E-B705-45D0-982D-C74088FFDC5C}" sibTransId="{43FE062E-EA32-4A5A-A7FE-EEBE294F89F8}"/>
    <dgm:cxn modelId="{5832A219-F025-4B0C-86DC-923489D8F566}" srcId="{91346CAC-A78E-4DA3-B22E-CEA49EBE4226}" destId="{246689C4-6F96-4EC5-9609-1DF9B1589526}" srcOrd="4" destOrd="0" parTransId="{C39F95BD-7228-41BD-9AE0-E1E5D50DB020}" sibTransId="{1F16A108-6E15-4C4C-A273-B2882D5C50D9}"/>
    <dgm:cxn modelId="{AE23F4D4-24FB-4496-84B3-3A88165DD5FB}" type="presOf" srcId="{D9B449A0-FF94-4713-9A9A-058D7F6B71B9}" destId="{F795D8E3-ADA7-4953-8642-733E088841CD}" srcOrd="0" destOrd="0" presId="urn:microsoft.com/office/officeart/2005/8/layout/list1"/>
    <dgm:cxn modelId="{A7FFA459-88E6-4BF9-990E-9E839F2CA561}" srcId="{91346CAC-A78E-4DA3-B22E-CEA49EBE4226}" destId="{D9B449A0-FF94-4713-9A9A-058D7F6B71B9}" srcOrd="0" destOrd="0" parTransId="{72FECDBD-928B-4253-9CFE-B1ABEE0A78E1}" sibTransId="{2764F4CA-6CE4-44EA-8523-B18B98402A7E}"/>
    <dgm:cxn modelId="{256184EF-E660-473F-9F1A-914F89A53A80}" type="presOf" srcId="{FD3A0B60-2EF7-4982-9FE8-43ADEF23F2D0}" destId="{53FADD76-E1C4-44C1-8E32-9B6B833850B6}" srcOrd="1" destOrd="0" presId="urn:microsoft.com/office/officeart/2005/8/layout/list1"/>
    <dgm:cxn modelId="{B24AF26D-CEE3-4869-84C7-1885C70E2D09}" type="presOf" srcId="{92E0BEA3-0319-4FBB-8D06-F523A0F31AFE}" destId="{2F6DCFC7-B128-4075-85AB-63906F54F199}" srcOrd="0" destOrd="0" presId="urn:microsoft.com/office/officeart/2005/8/layout/list1"/>
    <dgm:cxn modelId="{FAB6AD07-D8C9-4CC8-B5CF-0779C90ECEB2}" type="presOf" srcId="{B4DFF3BB-6088-48EB-A335-68339F7F09D1}" destId="{C0AA7817-77F6-4826-97D4-82FFD109F4F0}" srcOrd="0" destOrd="0" presId="urn:microsoft.com/office/officeart/2005/8/layout/list1"/>
    <dgm:cxn modelId="{7DE7ED6B-7F65-45D8-945C-81D17921667D}" srcId="{91346CAC-A78E-4DA3-B22E-CEA49EBE4226}" destId="{FD3A0B60-2EF7-4982-9FE8-43ADEF23F2D0}" srcOrd="6" destOrd="0" parTransId="{2B6CF184-404A-4541-AE61-50C1E6CC5351}" sibTransId="{575BC794-EDB7-4C5D-A0F1-0D433DA7919D}"/>
    <dgm:cxn modelId="{4F236E68-A17D-4165-9905-A7A0A08BB306}" srcId="{91346CAC-A78E-4DA3-B22E-CEA49EBE4226}" destId="{92E0BEA3-0319-4FBB-8D06-F523A0F31AFE}" srcOrd="3" destOrd="0" parTransId="{EC9E610C-4D20-4DEA-AD3B-1A4226AE0616}" sibTransId="{657DD261-1631-46A3-88EF-36E266D51D4C}"/>
    <dgm:cxn modelId="{6A4C263A-4067-430B-B58A-06412BAEE750}" srcId="{91346CAC-A78E-4DA3-B22E-CEA49EBE4226}" destId="{B4DFF3BB-6088-48EB-A335-68339F7F09D1}" srcOrd="7" destOrd="0" parTransId="{D857F548-9CF3-4A3F-9686-5BBB77D0229F}" sibTransId="{66ECBB95-ABC8-4BB3-97D9-AD5EE8298B73}"/>
    <dgm:cxn modelId="{291BBF5D-3916-48D9-9442-DAFDA8751056}" type="presOf" srcId="{AF1790DE-E36E-4506-8B4B-73498403BC3A}" destId="{A1E54DF6-9C4C-426D-98EB-FFBF48F1924C}" srcOrd="0" destOrd="0" presId="urn:microsoft.com/office/officeart/2005/8/layout/list1"/>
    <dgm:cxn modelId="{A17DF321-D42C-4D8D-9DE0-04E6658EDDB1}" type="presOf" srcId="{246689C4-6F96-4EC5-9609-1DF9B1589526}" destId="{381A60EF-0C43-4423-B991-350FA7A2C3C7}" srcOrd="0" destOrd="0" presId="urn:microsoft.com/office/officeart/2005/8/layout/list1"/>
    <dgm:cxn modelId="{AC36FB61-C1D3-4761-A41D-D74233E3AB8F}" type="presOf" srcId="{A7AA8F97-47AB-432D-ABCC-ADE9826BA243}" destId="{B3D8F730-6D76-4537-B4EB-5D22C52B1DFE}" srcOrd="1" destOrd="0" presId="urn:microsoft.com/office/officeart/2005/8/layout/list1"/>
    <dgm:cxn modelId="{1CA12BD5-2BF3-485D-AE17-789417158F3E}" type="presOf" srcId="{E2855558-389B-4591-8564-2A29B4C32D65}" destId="{643F61F5-F617-478B-A953-7E4573D0220D}" srcOrd="0" destOrd="0" presId="urn:microsoft.com/office/officeart/2005/8/layout/list1"/>
    <dgm:cxn modelId="{F5C08831-61F4-4C99-8FAD-496F6E6604E8}" type="presOf" srcId="{D9B449A0-FF94-4713-9A9A-058D7F6B71B9}" destId="{46B940FC-8FA1-4568-B447-0EEB4A38217C}" srcOrd="1" destOrd="0" presId="urn:microsoft.com/office/officeart/2005/8/layout/list1"/>
    <dgm:cxn modelId="{188AE3C8-D38C-4163-AD6D-7211DD8674CE}" srcId="{91346CAC-A78E-4DA3-B22E-CEA49EBE4226}" destId="{A7AA8F97-47AB-432D-ABCC-ADE9826BA243}" srcOrd="8" destOrd="0" parTransId="{5B9C6E24-0ABD-40ED-8345-0097AC1D0F2A}" sibTransId="{9D64FF72-7579-4988-8BDC-DCC1D0B75638}"/>
    <dgm:cxn modelId="{CD28DBA6-E6EE-46BE-8B11-227F1E6ED124}" type="presOf" srcId="{AF1790DE-E36E-4506-8B4B-73498403BC3A}" destId="{EEBD306F-2B9A-4D2B-9193-3D815715E159}" srcOrd="1" destOrd="0" presId="urn:microsoft.com/office/officeart/2005/8/layout/list1"/>
    <dgm:cxn modelId="{D913BD1A-60DD-4323-A26F-4A5C13C7DE0B}" type="presOf" srcId="{B4DFF3BB-6088-48EB-A335-68339F7F09D1}" destId="{89466800-D1C5-421C-9C05-7532F83522C0}" srcOrd="1" destOrd="0" presId="urn:microsoft.com/office/officeart/2005/8/layout/list1"/>
    <dgm:cxn modelId="{DEBB711A-0DEC-46CB-B08E-AD413D57CD15}" type="presOf" srcId="{ACF908AD-BEE5-4021-AA41-E00BD7C9238B}" destId="{3EDEEC74-B359-4170-BB40-8D96C10D24C9}" srcOrd="1" destOrd="0" presId="urn:microsoft.com/office/officeart/2005/8/layout/list1"/>
    <dgm:cxn modelId="{F617DD40-16ED-43C8-8C45-8349791897C0}" srcId="{91346CAC-A78E-4DA3-B22E-CEA49EBE4226}" destId="{ACF908AD-BEE5-4021-AA41-E00BD7C9238B}" srcOrd="5" destOrd="0" parTransId="{3F4C4D51-2B1C-48AB-8427-FF00F9B72100}" sibTransId="{A473C9CF-36B4-49B7-9081-1B9C59577168}"/>
    <dgm:cxn modelId="{4A197BE3-4D21-46F7-90A5-DE6C523F4AE6}" type="presOf" srcId="{A7AA8F97-47AB-432D-ABCC-ADE9826BA243}" destId="{9D1F65F8-E5A1-430B-86F0-B3B92B20AC2C}" srcOrd="0" destOrd="0" presId="urn:microsoft.com/office/officeart/2005/8/layout/list1"/>
    <dgm:cxn modelId="{5121202F-B109-43A7-934E-4B1398D764CA}" type="presParOf" srcId="{377BF09A-222E-4937-A795-7A4258D0F5D6}" destId="{ED0E1027-549B-49E6-9D59-3B13C1AC4FD2}" srcOrd="0" destOrd="0" presId="urn:microsoft.com/office/officeart/2005/8/layout/list1"/>
    <dgm:cxn modelId="{E1BF8FA3-6B74-45E2-BEC4-CAE301867D3C}" type="presParOf" srcId="{ED0E1027-549B-49E6-9D59-3B13C1AC4FD2}" destId="{F795D8E3-ADA7-4953-8642-733E088841CD}" srcOrd="0" destOrd="0" presId="urn:microsoft.com/office/officeart/2005/8/layout/list1"/>
    <dgm:cxn modelId="{527262D8-2166-461D-A5EE-7108F2766B48}" type="presParOf" srcId="{ED0E1027-549B-49E6-9D59-3B13C1AC4FD2}" destId="{46B940FC-8FA1-4568-B447-0EEB4A38217C}" srcOrd="1" destOrd="0" presId="urn:microsoft.com/office/officeart/2005/8/layout/list1"/>
    <dgm:cxn modelId="{75F10C2C-6A5B-462F-AA3B-A3E947A6E5AC}" type="presParOf" srcId="{377BF09A-222E-4937-A795-7A4258D0F5D6}" destId="{E375144E-1A36-4173-80BF-99CA453AF7E6}" srcOrd="1" destOrd="0" presId="urn:microsoft.com/office/officeart/2005/8/layout/list1"/>
    <dgm:cxn modelId="{8898406F-3BCB-4E4D-BD22-94DC5547BCD5}" type="presParOf" srcId="{377BF09A-222E-4937-A795-7A4258D0F5D6}" destId="{FE437422-C560-4C42-8C7A-0DA04E55B9BB}" srcOrd="2" destOrd="0" presId="urn:microsoft.com/office/officeart/2005/8/layout/list1"/>
    <dgm:cxn modelId="{567F47E0-0BAF-4DCC-A8F7-4A02E89401CE}" type="presParOf" srcId="{377BF09A-222E-4937-A795-7A4258D0F5D6}" destId="{0B9E0790-3332-4252-B645-DA100988A8BD}" srcOrd="3" destOrd="0" presId="urn:microsoft.com/office/officeart/2005/8/layout/list1"/>
    <dgm:cxn modelId="{2C7E4560-63F1-4FE7-B87D-3D4C466D493D}" type="presParOf" srcId="{377BF09A-222E-4937-A795-7A4258D0F5D6}" destId="{BFEA5445-50DE-4684-987E-9F1F651A7CB1}" srcOrd="4" destOrd="0" presId="urn:microsoft.com/office/officeart/2005/8/layout/list1"/>
    <dgm:cxn modelId="{B48CC8E9-89AC-446D-934B-0752C3C3EF85}" type="presParOf" srcId="{BFEA5445-50DE-4684-987E-9F1F651A7CB1}" destId="{643F61F5-F617-478B-A953-7E4573D0220D}" srcOrd="0" destOrd="0" presId="urn:microsoft.com/office/officeart/2005/8/layout/list1"/>
    <dgm:cxn modelId="{DE509758-FA35-48E9-A31F-01424A9129ED}" type="presParOf" srcId="{BFEA5445-50DE-4684-987E-9F1F651A7CB1}" destId="{9CD06469-F34B-4432-ADB5-7C825FE94111}" srcOrd="1" destOrd="0" presId="urn:microsoft.com/office/officeart/2005/8/layout/list1"/>
    <dgm:cxn modelId="{F2CB8387-469A-478D-A1B9-B8B3F0D7C49B}" type="presParOf" srcId="{377BF09A-222E-4937-A795-7A4258D0F5D6}" destId="{F1C435CB-0864-441B-8524-6DD2EE189DE5}" srcOrd="5" destOrd="0" presId="urn:microsoft.com/office/officeart/2005/8/layout/list1"/>
    <dgm:cxn modelId="{683C04F0-6370-4F84-B9D1-FDFAB5113D59}" type="presParOf" srcId="{377BF09A-222E-4937-A795-7A4258D0F5D6}" destId="{C6EBB0DE-782D-4729-AC1B-AFD6DD05183B}" srcOrd="6" destOrd="0" presId="urn:microsoft.com/office/officeart/2005/8/layout/list1"/>
    <dgm:cxn modelId="{950BCF08-4D01-4C09-9D86-F87B1CF8CA3B}" type="presParOf" srcId="{377BF09A-222E-4937-A795-7A4258D0F5D6}" destId="{FFB6C9BD-743C-4271-96CE-B4DCBC77FDF8}" srcOrd="7" destOrd="0" presId="urn:microsoft.com/office/officeart/2005/8/layout/list1"/>
    <dgm:cxn modelId="{9ECAEFA3-9B15-4F0E-A646-5991F6F7CF45}" type="presParOf" srcId="{377BF09A-222E-4937-A795-7A4258D0F5D6}" destId="{6FECFA36-77DF-4D44-A0EE-86BBB75610EB}" srcOrd="8" destOrd="0" presId="urn:microsoft.com/office/officeart/2005/8/layout/list1"/>
    <dgm:cxn modelId="{3C930BB4-4ACE-4901-9B9D-58B56AC14204}" type="presParOf" srcId="{6FECFA36-77DF-4D44-A0EE-86BBB75610EB}" destId="{A1E54DF6-9C4C-426D-98EB-FFBF48F1924C}" srcOrd="0" destOrd="0" presId="urn:microsoft.com/office/officeart/2005/8/layout/list1"/>
    <dgm:cxn modelId="{7B33E134-2508-4F1D-9FD9-65D7EE1D31E2}" type="presParOf" srcId="{6FECFA36-77DF-4D44-A0EE-86BBB75610EB}" destId="{EEBD306F-2B9A-4D2B-9193-3D815715E159}" srcOrd="1" destOrd="0" presId="urn:microsoft.com/office/officeart/2005/8/layout/list1"/>
    <dgm:cxn modelId="{B104CA79-1BD2-4101-B235-64E3FA90778C}" type="presParOf" srcId="{377BF09A-222E-4937-A795-7A4258D0F5D6}" destId="{D60276C3-8AA5-49E7-A53A-2AD0071F10C7}" srcOrd="9" destOrd="0" presId="urn:microsoft.com/office/officeart/2005/8/layout/list1"/>
    <dgm:cxn modelId="{0CEB16B9-6913-4269-A500-D0C30ACABBA2}" type="presParOf" srcId="{377BF09A-222E-4937-A795-7A4258D0F5D6}" destId="{651F067F-7FD3-49A0-930F-C390710D14CC}" srcOrd="10" destOrd="0" presId="urn:microsoft.com/office/officeart/2005/8/layout/list1"/>
    <dgm:cxn modelId="{EF0C0086-A150-4A81-B819-798973ECCA63}" type="presParOf" srcId="{377BF09A-222E-4937-A795-7A4258D0F5D6}" destId="{0DBAD9B9-D831-41B3-A7AB-BA43EC772A23}" srcOrd="11" destOrd="0" presId="urn:microsoft.com/office/officeart/2005/8/layout/list1"/>
    <dgm:cxn modelId="{60BC1149-0919-4865-AC1A-996C71A2DA99}" type="presParOf" srcId="{377BF09A-222E-4937-A795-7A4258D0F5D6}" destId="{9FBB05F6-6B43-4838-BB56-D8204B1DFDBB}" srcOrd="12" destOrd="0" presId="urn:microsoft.com/office/officeart/2005/8/layout/list1"/>
    <dgm:cxn modelId="{CA72B8E5-6308-4ACB-B6D1-DE5A3736684F}" type="presParOf" srcId="{9FBB05F6-6B43-4838-BB56-D8204B1DFDBB}" destId="{2F6DCFC7-B128-4075-85AB-63906F54F199}" srcOrd="0" destOrd="0" presId="urn:microsoft.com/office/officeart/2005/8/layout/list1"/>
    <dgm:cxn modelId="{434AD3DE-88D7-4A2D-A2BA-4D7A3161F38F}" type="presParOf" srcId="{9FBB05F6-6B43-4838-BB56-D8204B1DFDBB}" destId="{EC1C5D96-D4E0-4B13-B90D-0A1CD7988876}" srcOrd="1" destOrd="0" presId="urn:microsoft.com/office/officeart/2005/8/layout/list1"/>
    <dgm:cxn modelId="{EAA8737D-A157-4106-925B-089DD369F50F}" type="presParOf" srcId="{377BF09A-222E-4937-A795-7A4258D0F5D6}" destId="{397FDA66-0FF2-46F7-8CE5-9F46C70CC2C1}" srcOrd="13" destOrd="0" presId="urn:microsoft.com/office/officeart/2005/8/layout/list1"/>
    <dgm:cxn modelId="{FB68E345-E825-4E39-A78C-D28C2D5BC0BF}" type="presParOf" srcId="{377BF09A-222E-4937-A795-7A4258D0F5D6}" destId="{F50AFCC0-5C68-4512-ACDD-23FE4FACC4F8}" srcOrd="14" destOrd="0" presId="urn:microsoft.com/office/officeart/2005/8/layout/list1"/>
    <dgm:cxn modelId="{C6601918-8341-46C6-9E4B-96191F1F8AF3}" type="presParOf" srcId="{377BF09A-222E-4937-A795-7A4258D0F5D6}" destId="{6D7C75E7-980E-47BF-9C8D-00ACBC24A328}" srcOrd="15" destOrd="0" presId="urn:microsoft.com/office/officeart/2005/8/layout/list1"/>
    <dgm:cxn modelId="{6AA54EEC-D195-472C-9792-150A5B05A991}" type="presParOf" srcId="{377BF09A-222E-4937-A795-7A4258D0F5D6}" destId="{A95A0334-4C97-4DE8-A23B-974ACE57EEC7}" srcOrd="16" destOrd="0" presId="urn:microsoft.com/office/officeart/2005/8/layout/list1"/>
    <dgm:cxn modelId="{247D4524-6F28-40FC-8347-AD99EBCF6BFB}" type="presParOf" srcId="{A95A0334-4C97-4DE8-A23B-974ACE57EEC7}" destId="{381A60EF-0C43-4423-B991-350FA7A2C3C7}" srcOrd="0" destOrd="0" presId="urn:microsoft.com/office/officeart/2005/8/layout/list1"/>
    <dgm:cxn modelId="{B6B1BB60-E9CE-49F3-AE38-8DBD15167583}" type="presParOf" srcId="{A95A0334-4C97-4DE8-A23B-974ACE57EEC7}" destId="{274FBB78-BBC1-4EBB-8038-D9338A246E2B}" srcOrd="1" destOrd="0" presId="urn:microsoft.com/office/officeart/2005/8/layout/list1"/>
    <dgm:cxn modelId="{7647A819-24C6-4A90-9727-0D283D6E6DDB}" type="presParOf" srcId="{377BF09A-222E-4937-A795-7A4258D0F5D6}" destId="{DA9491EB-07C2-41F2-9F49-16D65D70B9E1}" srcOrd="17" destOrd="0" presId="urn:microsoft.com/office/officeart/2005/8/layout/list1"/>
    <dgm:cxn modelId="{6CAF50D1-DE92-415F-A8D8-3901D87D34DB}" type="presParOf" srcId="{377BF09A-222E-4937-A795-7A4258D0F5D6}" destId="{2086B887-67F7-4A1B-BADA-8683DBD47710}" srcOrd="18" destOrd="0" presId="urn:microsoft.com/office/officeart/2005/8/layout/list1"/>
    <dgm:cxn modelId="{19555C37-086B-4008-A9E6-F4D5CC477B5D}" type="presParOf" srcId="{377BF09A-222E-4937-A795-7A4258D0F5D6}" destId="{BB27AAB1-7AEF-434C-87C3-D9EC83C101A8}" srcOrd="19" destOrd="0" presId="urn:microsoft.com/office/officeart/2005/8/layout/list1"/>
    <dgm:cxn modelId="{538BD174-8A8A-471D-B9A1-1BE4708EC647}" type="presParOf" srcId="{377BF09A-222E-4937-A795-7A4258D0F5D6}" destId="{335BEFCD-88CB-4D9B-B51D-6A7B8B8C5B1D}" srcOrd="20" destOrd="0" presId="urn:microsoft.com/office/officeart/2005/8/layout/list1"/>
    <dgm:cxn modelId="{6D454C1C-61A5-4128-8565-18D4EB0178A5}" type="presParOf" srcId="{335BEFCD-88CB-4D9B-B51D-6A7B8B8C5B1D}" destId="{4C6D4975-FB9C-4CAE-83B4-368895793DA2}" srcOrd="0" destOrd="0" presId="urn:microsoft.com/office/officeart/2005/8/layout/list1"/>
    <dgm:cxn modelId="{39D158AA-FA51-4013-9F82-AFF3D0F6393E}" type="presParOf" srcId="{335BEFCD-88CB-4D9B-B51D-6A7B8B8C5B1D}" destId="{3EDEEC74-B359-4170-BB40-8D96C10D24C9}" srcOrd="1" destOrd="0" presId="urn:microsoft.com/office/officeart/2005/8/layout/list1"/>
    <dgm:cxn modelId="{D9540FB4-94A8-4106-B647-C839A0DD8618}" type="presParOf" srcId="{377BF09A-222E-4937-A795-7A4258D0F5D6}" destId="{399E43D3-3E08-456D-85DF-64BA28E3CC23}" srcOrd="21" destOrd="0" presId="urn:microsoft.com/office/officeart/2005/8/layout/list1"/>
    <dgm:cxn modelId="{4300B6A4-E8C9-4FB8-B9F6-EC9886D709D5}" type="presParOf" srcId="{377BF09A-222E-4937-A795-7A4258D0F5D6}" destId="{2EBB4B53-46AB-41C5-859C-D0BE6E1B248C}" srcOrd="22" destOrd="0" presId="urn:microsoft.com/office/officeart/2005/8/layout/list1"/>
    <dgm:cxn modelId="{98203DAF-8BDA-480C-95F6-E96E6C05ABB3}" type="presParOf" srcId="{377BF09A-222E-4937-A795-7A4258D0F5D6}" destId="{4D469403-A77D-4B1E-ADAA-AB80173EDA4D}" srcOrd="23" destOrd="0" presId="urn:microsoft.com/office/officeart/2005/8/layout/list1"/>
    <dgm:cxn modelId="{E6680452-BA6B-47A4-B96F-846963DBE05C}" type="presParOf" srcId="{377BF09A-222E-4937-A795-7A4258D0F5D6}" destId="{0892419F-4FE9-423E-8AF5-22A544201F1D}" srcOrd="24" destOrd="0" presId="urn:microsoft.com/office/officeart/2005/8/layout/list1"/>
    <dgm:cxn modelId="{EABF4F8B-7098-46BE-8DC9-43493FF0CB98}" type="presParOf" srcId="{0892419F-4FE9-423E-8AF5-22A544201F1D}" destId="{168EAD0B-A038-4996-BD91-1E1682197A09}" srcOrd="0" destOrd="0" presId="urn:microsoft.com/office/officeart/2005/8/layout/list1"/>
    <dgm:cxn modelId="{01D0AD25-E28C-4499-A529-AE9CC644E983}" type="presParOf" srcId="{0892419F-4FE9-423E-8AF5-22A544201F1D}" destId="{53FADD76-E1C4-44C1-8E32-9B6B833850B6}" srcOrd="1" destOrd="0" presId="urn:microsoft.com/office/officeart/2005/8/layout/list1"/>
    <dgm:cxn modelId="{E5582191-30BC-4454-B9D5-44F6C86C3B88}" type="presParOf" srcId="{377BF09A-222E-4937-A795-7A4258D0F5D6}" destId="{7F61AE3A-BE57-4086-96EC-2C70CD2DF144}" srcOrd="25" destOrd="0" presId="urn:microsoft.com/office/officeart/2005/8/layout/list1"/>
    <dgm:cxn modelId="{41ED40C4-67ED-4995-AE2C-8B1E0D4475F6}" type="presParOf" srcId="{377BF09A-222E-4937-A795-7A4258D0F5D6}" destId="{2C8567FF-ED82-4972-A396-1A721F6BDABB}" srcOrd="26" destOrd="0" presId="urn:microsoft.com/office/officeart/2005/8/layout/list1"/>
    <dgm:cxn modelId="{D2E5EF16-2574-49DB-A8AA-249D38FE7EFD}" type="presParOf" srcId="{377BF09A-222E-4937-A795-7A4258D0F5D6}" destId="{AAE8D457-1EB1-4FFF-84F4-6A83CD7372AB}" srcOrd="27" destOrd="0" presId="urn:microsoft.com/office/officeart/2005/8/layout/list1"/>
    <dgm:cxn modelId="{A2278299-5C48-4B0C-8A5B-035A8F0BFB72}" type="presParOf" srcId="{377BF09A-222E-4937-A795-7A4258D0F5D6}" destId="{141D30A7-6695-42DE-BA67-ECF38FA8C349}" srcOrd="28" destOrd="0" presId="urn:microsoft.com/office/officeart/2005/8/layout/list1"/>
    <dgm:cxn modelId="{C0E76205-771D-4A4C-B6C4-15ADB5ECEA6F}" type="presParOf" srcId="{141D30A7-6695-42DE-BA67-ECF38FA8C349}" destId="{C0AA7817-77F6-4826-97D4-82FFD109F4F0}" srcOrd="0" destOrd="0" presId="urn:microsoft.com/office/officeart/2005/8/layout/list1"/>
    <dgm:cxn modelId="{F3925D40-7910-4D4B-8744-13C8D5D92DCA}" type="presParOf" srcId="{141D30A7-6695-42DE-BA67-ECF38FA8C349}" destId="{89466800-D1C5-421C-9C05-7532F83522C0}" srcOrd="1" destOrd="0" presId="urn:microsoft.com/office/officeart/2005/8/layout/list1"/>
    <dgm:cxn modelId="{19065745-A057-43ED-ADE8-76CC9E136EED}" type="presParOf" srcId="{377BF09A-222E-4937-A795-7A4258D0F5D6}" destId="{61BF4DD8-A6FA-4115-9766-093AFF6B3FC7}" srcOrd="29" destOrd="0" presId="urn:microsoft.com/office/officeart/2005/8/layout/list1"/>
    <dgm:cxn modelId="{CC98445D-F76C-489E-9C09-61A00C0DE416}" type="presParOf" srcId="{377BF09A-222E-4937-A795-7A4258D0F5D6}" destId="{57B0FF2F-07B6-474C-B1F2-787A2C18C49E}" srcOrd="30" destOrd="0" presId="urn:microsoft.com/office/officeart/2005/8/layout/list1"/>
    <dgm:cxn modelId="{72E5D2AB-DE1F-4031-BABD-4D58104BF8A5}" type="presParOf" srcId="{377BF09A-222E-4937-A795-7A4258D0F5D6}" destId="{9D1D4AEB-7955-472E-BF8A-47E5C4E7ADBD}" srcOrd="31" destOrd="0" presId="urn:microsoft.com/office/officeart/2005/8/layout/list1"/>
    <dgm:cxn modelId="{7BD9C660-91D9-44DD-9673-F953AA2C9CE6}" type="presParOf" srcId="{377BF09A-222E-4937-A795-7A4258D0F5D6}" destId="{08DD1572-3AC0-4E66-A557-F9AC6DE17154}" srcOrd="32" destOrd="0" presId="urn:microsoft.com/office/officeart/2005/8/layout/list1"/>
    <dgm:cxn modelId="{816CBBCB-BDA1-44CD-9CAB-4F99906998AE}" type="presParOf" srcId="{08DD1572-3AC0-4E66-A557-F9AC6DE17154}" destId="{9D1F65F8-E5A1-430B-86F0-B3B92B20AC2C}" srcOrd="0" destOrd="0" presId="urn:microsoft.com/office/officeart/2005/8/layout/list1"/>
    <dgm:cxn modelId="{D13A7899-188E-4F91-B521-89F765A04479}" type="presParOf" srcId="{08DD1572-3AC0-4E66-A557-F9AC6DE17154}" destId="{B3D8F730-6D76-4537-B4EB-5D22C52B1DFE}" srcOrd="1" destOrd="0" presId="urn:microsoft.com/office/officeart/2005/8/layout/list1"/>
    <dgm:cxn modelId="{F569B895-DD61-4AC2-89D0-D88F02573705}" type="presParOf" srcId="{377BF09A-222E-4937-A795-7A4258D0F5D6}" destId="{B19E8F9C-96C6-4F6B-8ED8-A1FC9D0DD296}" srcOrd="33" destOrd="0" presId="urn:microsoft.com/office/officeart/2005/8/layout/list1"/>
    <dgm:cxn modelId="{1F9AA941-71CD-48A4-BB45-4228C2EDCA21}" type="presParOf" srcId="{377BF09A-222E-4937-A795-7A4258D0F5D6}" destId="{C0973DBF-B231-4301-93C5-36A6E4B97EDE}" srcOrd="34"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346CAC-A78E-4DA3-B22E-CEA49EBE4226}"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D9B449A0-FF94-4713-9A9A-058D7F6B71B9}">
      <dgm:prSet phldrT="[Text]" custT="1"/>
      <dgm:spPr/>
      <dgm:t>
        <a:bodyPr/>
        <a:lstStyle/>
        <a:p>
          <a:pPr marL="0" indent="0"/>
          <a:r>
            <a:rPr lang="en-US" sz="1600" b="1" dirty="0" smtClean="0">
              <a:latin typeface="Calibri" pitchFamily="34" charset="0"/>
              <a:cs typeface="Calibri" pitchFamily="34" charset="0"/>
            </a:rPr>
            <a:t>The amount of redundancy in the stored data can be reduced</a:t>
          </a:r>
          <a:endParaRPr lang="en-US" sz="1600" b="1" dirty="0">
            <a:latin typeface="Calibri" pitchFamily="34" charset="0"/>
            <a:cs typeface="Calibri" pitchFamily="34" charset="0"/>
          </a:endParaRPr>
        </a:p>
      </dgm:t>
    </dgm:pt>
    <dgm:pt modelId="{72FECDBD-928B-4253-9CFE-B1ABEE0A78E1}" type="parTrans" cxnId="{A7FFA459-88E6-4BF9-990E-9E839F2CA561}">
      <dgm:prSet/>
      <dgm:spPr/>
      <dgm:t>
        <a:bodyPr/>
        <a:lstStyle/>
        <a:p>
          <a:endParaRPr lang="en-US"/>
        </a:p>
      </dgm:t>
    </dgm:pt>
    <dgm:pt modelId="{2764F4CA-6CE4-44EA-8523-B18B98402A7E}" type="sibTrans" cxnId="{A7FFA459-88E6-4BF9-990E-9E839F2CA561}">
      <dgm:prSet/>
      <dgm:spPr/>
      <dgm:t>
        <a:bodyPr/>
        <a:lstStyle/>
        <a:p>
          <a:endParaRPr lang="en-US"/>
        </a:p>
      </dgm:t>
    </dgm:pt>
    <dgm:pt modelId="{E2855558-389B-4591-8564-2A29B4C32D65}">
      <dgm:prSet phldrT="[Text]" custT="1"/>
      <dgm:spPr/>
      <dgm:t>
        <a:bodyPr/>
        <a:lstStyle/>
        <a:p>
          <a:r>
            <a:rPr lang="en-US" sz="1600" b="1" dirty="0" smtClean="0">
              <a:latin typeface="Calibri" pitchFamily="34" charset="0"/>
              <a:cs typeface="Calibri" pitchFamily="34" charset="0"/>
            </a:rPr>
            <a:t>No more inconsistencies in data</a:t>
          </a:r>
          <a:endParaRPr lang="en-US" sz="1600" b="1" dirty="0">
            <a:latin typeface="Calibri" pitchFamily="34" charset="0"/>
            <a:cs typeface="Calibri" pitchFamily="34" charset="0"/>
          </a:endParaRPr>
        </a:p>
      </dgm:t>
    </dgm:pt>
    <dgm:pt modelId="{9FD20762-DA87-4087-803C-2ABA29AE61C3}" type="parTrans" cxnId="{48FB9AF0-E794-4529-A85F-670858982857}">
      <dgm:prSet/>
      <dgm:spPr/>
      <dgm:t>
        <a:bodyPr/>
        <a:lstStyle/>
        <a:p>
          <a:endParaRPr lang="en-US"/>
        </a:p>
      </dgm:t>
    </dgm:pt>
    <dgm:pt modelId="{E3CCE1FE-8395-4CE0-ADA9-5054E68F59BF}" type="sibTrans" cxnId="{48FB9AF0-E794-4529-A85F-670858982857}">
      <dgm:prSet/>
      <dgm:spPr/>
      <dgm:t>
        <a:bodyPr/>
        <a:lstStyle/>
        <a:p>
          <a:endParaRPr lang="en-US"/>
        </a:p>
      </dgm:t>
    </dgm:pt>
    <dgm:pt modelId="{AF1790DE-E36E-4506-8B4B-73498403BC3A}">
      <dgm:prSet phldrT="[Text]" custT="1"/>
      <dgm:spPr/>
      <dgm:t>
        <a:bodyPr/>
        <a:lstStyle/>
        <a:p>
          <a:r>
            <a:rPr lang="en-US" sz="1600" b="1" dirty="0" smtClean="0">
              <a:latin typeface="Calibri" pitchFamily="34" charset="0"/>
              <a:cs typeface="Calibri" pitchFamily="34" charset="0"/>
            </a:rPr>
            <a:t>The stored data can be shared</a:t>
          </a:r>
          <a:endParaRPr lang="en-US" sz="1600" b="1" dirty="0">
            <a:latin typeface="Calibri" pitchFamily="34" charset="0"/>
            <a:cs typeface="Calibri" pitchFamily="34" charset="0"/>
          </a:endParaRPr>
        </a:p>
      </dgm:t>
    </dgm:pt>
    <dgm:pt modelId="{1D88505E-B705-45D0-982D-C74088FFDC5C}" type="parTrans" cxnId="{AFED1F19-484D-441D-A9E9-131B0DBAB2B5}">
      <dgm:prSet/>
      <dgm:spPr/>
      <dgm:t>
        <a:bodyPr/>
        <a:lstStyle/>
        <a:p>
          <a:endParaRPr lang="en-US"/>
        </a:p>
      </dgm:t>
    </dgm:pt>
    <dgm:pt modelId="{43FE062E-EA32-4A5A-A7FE-EEBE294F89F8}" type="sibTrans" cxnId="{AFED1F19-484D-441D-A9E9-131B0DBAB2B5}">
      <dgm:prSet/>
      <dgm:spPr/>
      <dgm:t>
        <a:bodyPr/>
        <a:lstStyle/>
        <a:p>
          <a:endParaRPr lang="en-US"/>
        </a:p>
      </dgm:t>
    </dgm:pt>
    <dgm:pt modelId="{ACF908AD-BEE5-4021-AA41-E00BD7C9238B}">
      <dgm:prSet phldrT="[Text]" custT="1"/>
      <dgm:spPr/>
      <dgm:t>
        <a:bodyPr/>
        <a:lstStyle/>
        <a:p>
          <a:r>
            <a:rPr lang="en-US" sz="1600" b="1" dirty="0" smtClean="0">
              <a:latin typeface="Calibri" pitchFamily="34" charset="0"/>
              <a:cs typeface="Calibri" pitchFamily="34" charset="0"/>
            </a:rPr>
            <a:t>Security of data can be implemented</a:t>
          </a:r>
          <a:endParaRPr lang="en-US" sz="1600" b="1" dirty="0">
            <a:latin typeface="Calibri" pitchFamily="34" charset="0"/>
            <a:cs typeface="Calibri" pitchFamily="34" charset="0"/>
          </a:endParaRPr>
        </a:p>
      </dgm:t>
    </dgm:pt>
    <dgm:pt modelId="{3F4C4D51-2B1C-48AB-8427-FF00F9B72100}" type="parTrans" cxnId="{F617DD40-16ED-43C8-8C45-8349791897C0}">
      <dgm:prSet/>
      <dgm:spPr/>
      <dgm:t>
        <a:bodyPr/>
        <a:lstStyle/>
        <a:p>
          <a:endParaRPr lang="en-US"/>
        </a:p>
      </dgm:t>
    </dgm:pt>
    <dgm:pt modelId="{A473C9CF-36B4-49B7-9081-1B9C59577168}" type="sibTrans" cxnId="{F617DD40-16ED-43C8-8C45-8349791897C0}">
      <dgm:prSet/>
      <dgm:spPr/>
      <dgm:t>
        <a:bodyPr/>
        <a:lstStyle/>
        <a:p>
          <a:endParaRPr lang="en-US"/>
        </a:p>
      </dgm:t>
    </dgm:pt>
    <dgm:pt modelId="{92E0BEA3-0319-4FBB-8D06-F523A0F31AFE}">
      <dgm:prSet phldrT="[Text]" custT="1"/>
      <dgm:spPr/>
      <dgm:t>
        <a:bodyPr/>
        <a:lstStyle/>
        <a:p>
          <a:r>
            <a:rPr lang="en-US" sz="1600" b="1" dirty="0" smtClean="0">
              <a:latin typeface="Calibri" pitchFamily="34" charset="0"/>
              <a:cs typeface="Calibri" pitchFamily="34" charset="0"/>
            </a:rPr>
            <a:t>Standards can be set and followed</a:t>
          </a:r>
          <a:endParaRPr lang="en-US" sz="1600" b="1" dirty="0">
            <a:latin typeface="Calibri" pitchFamily="34" charset="0"/>
            <a:cs typeface="Calibri" pitchFamily="34" charset="0"/>
          </a:endParaRPr>
        </a:p>
      </dgm:t>
    </dgm:pt>
    <dgm:pt modelId="{EC9E610C-4D20-4DEA-AD3B-1A4226AE0616}" type="parTrans" cxnId="{4F236E68-A17D-4165-9905-A7A0A08BB306}">
      <dgm:prSet/>
      <dgm:spPr/>
      <dgm:t>
        <a:bodyPr/>
        <a:lstStyle/>
        <a:p>
          <a:endParaRPr lang="en-US"/>
        </a:p>
      </dgm:t>
    </dgm:pt>
    <dgm:pt modelId="{657DD261-1631-46A3-88EF-36E266D51D4C}" type="sibTrans" cxnId="{4F236E68-A17D-4165-9905-A7A0A08BB306}">
      <dgm:prSet/>
      <dgm:spPr/>
      <dgm:t>
        <a:bodyPr/>
        <a:lstStyle/>
        <a:p>
          <a:endParaRPr lang="en-US"/>
        </a:p>
      </dgm:t>
    </dgm:pt>
    <dgm:pt modelId="{246689C4-6F96-4EC5-9609-1DF9B1589526}">
      <dgm:prSet phldrT="[Text]" custT="1"/>
      <dgm:spPr/>
      <dgm:t>
        <a:bodyPr/>
        <a:lstStyle/>
        <a:p>
          <a:r>
            <a:rPr lang="en-US" sz="1600" b="1" dirty="0" smtClean="0">
              <a:latin typeface="Calibri" pitchFamily="34" charset="0"/>
              <a:cs typeface="Calibri" pitchFamily="34" charset="0"/>
            </a:rPr>
            <a:t>Data Integrity can be maintained</a:t>
          </a:r>
          <a:endParaRPr lang="en-US" sz="1600" b="1" dirty="0">
            <a:latin typeface="Calibri" pitchFamily="34" charset="0"/>
            <a:cs typeface="Calibri" pitchFamily="34" charset="0"/>
          </a:endParaRPr>
        </a:p>
      </dgm:t>
    </dgm:pt>
    <dgm:pt modelId="{C39F95BD-7228-41BD-9AE0-E1E5D50DB020}" type="parTrans" cxnId="{5832A219-F025-4B0C-86DC-923489D8F566}">
      <dgm:prSet/>
      <dgm:spPr/>
      <dgm:t>
        <a:bodyPr/>
        <a:lstStyle/>
        <a:p>
          <a:endParaRPr lang="en-US"/>
        </a:p>
      </dgm:t>
    </dgm:pt>
    <dgm:pt modelId="{1F16A108-6E15-4C4C-A273-B2882D5C50D9}" type="sibTrans" cxnId="{5832A219-F025-4B0C-86DC-923489D8F566}">
      <dgm:prSet/>
      <dgm:spPr/>
      <dgm:t>
        <a:bodyPr/>
        <a:lstStyle/>
        <a:p>
          <a:endParaRPr lang="en-US"/>
        </a:p>
      </dgm:t>
    </dgm:pt>
    <dgm:pt modelId="{377BF09A-222E-4937-A795-7A4258D0F5D6}" type="pres">
      <dgm:prSet presAssocID="{91346CAC-A78E-4DA3-B22E-CEA49EBE4226}" presName="linear" presStyleCnt="0">
        <dgm:presLayoutVars>
          <dgm:dir/>
          <dgm:animLvl val="lvl"/>
          <dgm:resizeHandles val="exact"/>
        </dgm:presLayoutVars>
      </dgm:prSet>
      <dgm:spPr/>
      <dgm:t>
        <a:bodyPr/>
        <a:lstStyle/>
        <a:p>
          <a:endParaRPr lang="en-US"/>
        </a:p>
      </dgm:t>
    </dgm:pt>
    <dgm:pt modelId="{ED0E1027-549B-49E6-9D59-3B13C1AC4FD2}" type="pres">
      <dgm:prSet presAssocID="{D9B449A0-FF94-4713-9A9A-058D7F6B71B9}" presName="parentLin" presStyleCnt="0"/>
      <dgm:spPr/>
    </dgm:pt>
    <dgm:pt modelId="{F795D8E3-ADA7-4953-8642-733E088841CD}" type="pres">
      <dgm:prSet presAssocID="{D9B449A0-FF94-4713-9A9A-058D7F6B71B9}" presName="parentLeftMargin" presStyleLbl="node1" presStyleIdx="0" presStyleCnt="6"/>
      <dgm:spPr/>
      <dgm:t>
        <a:bodyPr/>
        <a:lstStyle/>
        <a:p>
          <a:endParaRPr lang="en-US"/>
        </a:p>
      </dgm:t>
    </dgm:pt>
    <dgm:pt modelId="{46B940FC-8FA1-4568-B447-0EEB4A38217C}" type="pres">
      <dgm:prSet presAssocID="{D9B449A0-FF94-4713-9A9A-058D7F6B71B9}" presName="parentText" presStyleLbl="node1" presStyleIdx="0" presStyleCnt="6" custScaleX="123129" custLinFactNeighborX="-4762" custLinFactNeighborY="3898">
        <dgm:presLayoutVars>
          <dgm:chMax val="0"/>
          <dgm:bulletEnabled val="1"/>
        </dgm:presLayoutVars>
      </dgm:prSet>
      <dgm:spPr/>
      <dgm:t>
        <a:bodyPr/>
        <a:lstStyle/>
        <a:p>
          <a:endParaRPr lang="en-US"/>
        </a:p>
      </dgm:t>
    </dgm:pt>
    <dgm:pt modelId="{E375144E-1A36-4173-80BF-99CA453AF7E6}" type="pres">
      <dgm:prSet presAssocID="{D9B449A0-FF94-4713-9A9A-058D7F6B71B9}" presName="negativeSpace" presStyleCnt="0"/>
      <dgm:spPr/>
    </dgm:pt>
    <dgm:pt modelId="{FE437422-C560-4C42-8C7A-0DA04E55B9BB}" type="pres">
      <dgm:prSet presAssocID="{D9B449A0-FF94-4713-9A9A-058D7F6B71B9}" presName="childText" presStyleLbl="conFgAcc1" presStyleIdx="0" presStyleCnt="6">
        <dgm:presLayoutVars>
          <dgm:bulletEnabled val="1"/>
        </dgm:presLayoutVars>
      </dgm:prSet>
      <dgm:spPr>
        <a:solidFill>
          <a:srgbClr val="FFFFFF">
            <a:alpha val="0"/>
          </a:srgbClr>
        </a:solidFill>
      </dgm:spPr>
    </dgm:pt>
    <dgm:pt modelId="{0B9E0790-3332-4252-B645-DA100988A8BD}" type="pres">
      <dgm:prSet presAssocID="{2764F4CA-6CE4-44EA-8523-B18B98402A7E}" presName="spaceBetweenRectangles" presStyleCnt="0"/>
      <dgm:spPr/>
    </dgm:pt>
    <dgm:pt modelId="{BFEA5445-50DE-4684-987E-9F1F651A7CB1}" type="pres">
      <dgm:prSet presAssocID="{E2855558-389B-4591-8564-2A29B4C32D65}" presName="parentLin" presStyleCnt="0"/>
      <dgm:spPr/>
    </dgm:pt>
    <dgm:pt modelId="{643F61F5-F617-478B-A953-7E4573D0220D}" type="pres">
      <dgm:prSet presAssocID="{E2855558-389B-4591-8564-2A29B4C32D65}" presName="parentLeftMargin" presStyleLbl="node1" presStyleIdx="0" presStyleCnt="6"/>
      <dgm:spPr/>
      <dgm:t>
        <a:bodyPr/>
        <a:lstStyle/>
        <a:p>
          <a:endParaRPr lang="en-US"/>
        </a:p>
      </dgm:t>
    </dgm:pt>
    <dgm:pt modelId="{9CD06469-F34B-4432-ADB5-7C825FE94111}" type="pres">
      <dgm:prSet presAssocID="{E2855558-389B-4591-8564-2A29B4C32D65}" presName="parentText" presStyleLbl="node1" presStyleIdx="1" presStyleCnt="6">
        <dgm:presLayoutVars>
          <dgm:chMax val="0"/>
          <dgm:bulletEnabled val="1"/>
        </dgm:presLayoutVars>
      </dgm:prSet>
      <dgm:spPr/>
      <dgm:t>
        <a:bodyPr/>
        <a:lstStyle/>
        <a:p>
          <a:endParaRPr lang="en-US"/>
        </a:p>
      </dgm:t>
    </dgm:pt>
    <dgm:pt modelId="{F1C435CB-0864-441B-8524-6DD2EE189DE5}" type="pres">
      <dgm:prSet presAssocID="{E2855558-389B-4591-8564-2A29B4C32D65}" presName="negativeSpace" presStyleCnt="0"/>
      <dgm:spPr/>
    </dgm:pt>
    <dgm:pt modelId="{C6EBB0DE-782D-4729-AC1B-AFD6DD05183B}" type="pres">
      <dgm:prSet presAssocID="{E2855558-389B-4591-8564-2A29B4C32D65}" presName="childText" presStyleLbl="conFgAcc1" presStyleIdx="1" presStyleCnt="6">
        <dgm:presLayoutVars>
          <dgm:bulletEnabled val="1"/>
        </dgm:presLayoutVars>
      </dgm:prSet>
      <dgm:spPr>
        <a:solidFill>
          <a:srgbClr val="FFFFFF">
            <a:alpha val="0"/>
          </a:srgbClr>
        </a:solidFill>
      </dgm:spPr>
    </dgm:pt>
    <dgm:pt modelId="{FFB6C9BD-743C-4271-96CE-B4DCBC77FDF8}" type="pres">
      <dgm:prSet presAssocID="{E3CCE1FE-8395-4CE0-ADA9-5054E68F59BF}" presName="spaceBetweenRectangles" presStyleCnt="0"/>
      <dgm:spPr/>
    </dgm:pt>
    <dgm:pt modelId="{6FECFA36-77DF-4D44-A0EE-86BBB75610EB}" type="pres">
      <dgm:prSet presAssocID="{AF1790DE-E36E-4506-8B4B-73498403BC3A}" presName="parentLin" presStyleCnt="0"/>
      <dgm:spPr/>
    </dgm:pt>
    <dgm:pt modelId="{A1E54DF6-9C4C-426D-98EB-FFBF48F1924C}" type="pres">
      <dgm:prSet presAssocID="{AF1790DE-E36E-4506-8B4B-73498403BC3A}" presName="parentLeftMargin" presStyleLbl="node1" presStyleIdx="1" presStyleCnt="6"/>
      <dgm:spPr/>
      <dgm:t>
        <a:bodyPr/>
        <a:lstStyle/>
        <a:p>
          <a:endParaRPr lang="en-US"/>
        </a:p>
      </dgm:t>
    </dgm:pt>
    <dgm:pt modelId="{EEBD306F-2B9A-4D2B-9193-3D815715E159}" type="pres">
      <dgm:prSet presAssocID="{AF1790DE-E36E-4506-8B4B-73498403BC3A}" presName="parentText" presStyleLbl="node1" presStyleIdx="2" presStyleCnt="6">
        <dgm:presLayoutVars>
          <dgm:chMax val="0"/>
          <dgm:bulletEnabled val="1"/>
        </dgm:presLayoutVars>
      </dgm:prSet>
      <dgm:spPr/>
      <dgm:t>
        <a:bodyPr/>
        <a:lstStyle/>
        <a:p>
          <a:endParaRPr lang="en-US"/>
        </a:p>
      </dgm:t>
    </dgm:pt>
    <dgm:pt modelId="{D60276C3-8AA5-49E7-A53A-2AD0071F10C7}" type="pres">
      <dgm:prSet presAssocID="{AF1790DE-E36E-4506-8B4B-73498403BC3A}" presName="negativeSpace" presStyleCnt="0"/>
      <dgm:spPr/>
    </dgm:pt>
    <dgm:pt modelId="{651F067F-7FD3-49A0-930F-C390710D14CC}" type="pres">
      <dgm:prSet presAssocID="{AF1790DE-E36E-4506-8B4B-73498403BC3A}" presName="childText" presStyleLbl="conFgAcc1" presStyleIdx="2" presStyleCnt="6">
        <dgm:presLayoutVars>
          <dgm:bulletEnabled val="1"/>
        </dgm:presLayoutVars>
      </dgm:prSet>
      <dgm:spPr>
        <a:solidFill>
          <a:srgbClr val="FFFFFF">
            <a:alpha val="0"/>
          </a:srgbClr>
        </a:solidFill>
      </dgm:spPr>
    </dgm:pt>
    <dgm:pt modelId="{0DBAD9B9-D831-41B3-A7AB-BA43EC772A23}" type="pres">
      <dgm:prSet presAssocID="{43FE062E-EA32-4A5A-A7FE-EEBE294F89F8}" presName="spaceBetweenRectangles" presStyleCnt="0"/>
      <dgm:spPr/>
    </dgm:pt>
    <dgm:pt modelId="{9FBB05F6-6B43-4838-BB56-D8204B1DFDBB}" type="pres">
      <dgm:prSet presAssocID="{92E0BEA3-0319-4FBB-8D06-F523A0F31AFE}" presName="parentLin" presStyleCnt="0"/>
      <dgm:spPr/>
    </dgm:pt>
    <dgm:pt modelId="{2F6DCFC7-B128-4075-85AB-63906F54F199}" type="pres">
      <dgm:prSet presAssocID="{92E0BEA3-0319-4FBB-8D06-F523A0F31AFE}" presName="parentLeftMargin" presStyleLbl="node1" presStyleIdx="2" presStyleCnt="6"/>
      <dgm:spPr/>
      <dgm:t>
        <a:bodyPr/>
        <a:lstStyle/>
        <a:p>
          <a:endParaRPr lang="en-US"/>
        </a:p>
      </dgm:t>
    </dgm:pt>
    <dgm:pt modelId="{EC1C5D96-D4E0-4B13-B90D-0A1CD7988876}" type="pres">
      <dgm:prSet presAssocID="{92E0BEA3-0319-4FBB-8D06-F523A0F31AFE}" presName="parentText" presStyleLbl="node1" presStyleIdx="3" presStyleCnt="6">
        <dgm:presLayoutVars>
          <dgm:chMax val="0"/>
          <dgm:bulletEnabled val="1"/>
        </dgm:presLayoutVars>
      </dgm:prSet>
      <dgm:spPr/>
      <dgm:t>
        <a:bodyPr/>
        <a:lstStyle/>
        <a:p>
          <a:endParaRPr lang="en-US"/>
        </a:p>
      </dgm:t>
    </dgm:pt>
    <dgm:pt modelId="{397FDA66-0FF2-46F7-8CE5-9F46C70CC2C1}" type="pres">
      <dgm:prSet presAssocID="{92E0BEA3-0319-4FBB-8D06-F523A0F31AFE}" presName="negativeSpace" presStyleCnt="0"/>
      <dgm:spPr/>
    </dgm:pt>
    <dgm:pt modelId="{F50AFCC0-5C68-4512-ACDD-23FE4FACC4F8}" type="pres">
      <dgm:prSet presAssocID="{92E0BEA3-0319-4FBB-8D06-F523A0F31AFE}" presName="childText" presStyleLbl="conFgAcc1" presStyleIdx="3" presStyleCnt="6">
        <dgm:presLayoutVars>
          <dgm:bulletEnabled val="1"/>
        </dgm:presLayoutVars>
      </dgm:prSet>
      <dgm:spPr>
        <a:solidFill>
          <a:srgbClr val="FFFFFF">
            <a:alpha val="0"/>
          </a:srgbClr>
        </a:solidFill>
      </dgm:spPr>
    </dgm:pt>
    <dgm:pt modelId="{6D7C75E7-980E-47BF-9C8D-00ACBC24A328}" type="pres">
      <dgm:prSet presAssocID="{657DD261-1631-46A3-88EF-36E266D51D4C}" presName="spaceBetweenRectangles" presStyleCnt="0"/>
      <dgm:spPr/>
    </dgm:pt>
    <dgm:pt modelId="{A95A0334-4C97-4DE8-A23B-974ACE57EEC7}" type="pres">
      <dgm:prSet presAssocID="{246689C4-6F96-4EC5-9609-1DF9B1589526}" presName="parentLin" presStyleCnt="0"/>
      <dgm:spPr/>
    </dgm:pt>
    <dgm:pt modelId="{381A60EF-0C43-4423-B991-350FA7A2C3C7}" type="pres">
      <dgm:prSet presAssocID="{246689C4-6F96-4EC5-9609-1DF9B1589526}" presName="parentLeftMargin" presStyleLbl="node1" presStyleIdx="3" presStyleCnt="6"/>
      <dgm:spPr/>
      <dgm:t>
        <a:bodyPr/>
        <a:lstStyle/>
        <a:p>
          <a:endParaRPr lang="en-US"/>
        </a:p>
      </dgm:t>
    </dgm:pt>
    <dgm:pt modelId="{274FBB78-BBC1-4EBB-8038-D9338A246E2B}" type="pres">
      <dgm:prSet presAssocID="{246689C4-6F96-4EC5-9609-1DF9B1589526}" presName="parentText" presStyleLbl="node1" presStyleIdx="4" presStyleCnt="6">
        <dgm:presLayoutVars>
          <dgm:chMax val="0"/>
          <dgm:bulletEnabled val="1"/>
        </dgm:presLayoutVars>
      </dgm:prSet>
      <dgm:spPr/>
      <dgm:t>
        <a:bodyPr/>
        <a:lstStyle/>
        <a:p>
          <a:endParaRPr lang="en-US"/>
        </a:p>
      </dgm:t>
    </dgm:pt>
    <dgm:pt modelId="{DA9491EB-07C2-41F2-9F49-16D65D70B9E1}" type="pres">
      <dgm:prSet presAssocID="{246689C4-6F96-4EC5-9609-1DF9B1589526}" presName="negativeSpace" presStyleCnt="0"/>
      <dgm:spPr/>
    </dgm:pt>
    <dgm:pt modelId="{2086B887-67F7-4A1B-BADA-8683DBD47710}" type="pres">
      <dgm:prSet presAssocID="{246689C4-6F96-4EC5-9609-1DF9B1589526}" presName="childText" presStyleLbl="conFgAcc1" presStyleIdx="4" presStyleCnt="6">
        <dgm:presLayoutVars>
          <dgm:bulletEnabled val="1"/>
        </dgm:presLayoutVars>
      </dgm:prSet>
      <dgm:spPr>
        <a:solidFill>
          <a:srgbClr val="FFFFFF">
            <a:alpha val="0"/>
          </a:srgbClr>
        </a:solidFill>
      </dgm:spPr>
    </dgm:pt>
    <dgm:pt modelId="{BB27AAB1-7AEF-434C-87C3-D9EC83C101A8}" type="pres">
      <dgm:prSet presAssocID="{1F16A108-6E15-4C4C-A273-B2882D5C50D9}" presName="spaceBetweenRectangles" presStyleCnt="0"/>
      <dgm:spPr/>
    </dgm:pt>
    <dgm:pt modelId="{335BEFCD-88CB-4D9B-B51D-6A7B8B8C5B1D}" type="pres">
      <dgm:prSet presAssocID="{ACF908AD-BEE5-4021-AA41-E00BD7C9238B}" presName="parentLin" presStyleCnt="0"/>
      <dgm:spPr/>
    </dgm:pt>
    <dgm:pt modelId="{4C6D4975-FB9C-4CAE-83B4-368895793DA2}" type="pres">
      <dgm:prSet presAssocID="{ACF908AD-BEE5-4021-AA41-E00BD7C9238B}" presName="parentLeftMargin" presStyleLbl="node1" presStyleIdx="4" presStyleCnt="6"/>
      <dgm:spPr/>
      <dgm:t>
        <a:bodyPr/>
        <a:lstStyle/>
        <a:p>
          <a:endParaRPr lang="en-US"/>
        </a:p>
      </dgm:t>
    </dgm:pt>
    <dgm:pt modelId="{3EDEEC74-B359-4170-BB40-8D96C10D24C9}" type="pres">
      <dgm:prSet presAssocID="{ACF908AD-BEE5-4021-AA41-E00BD7C9238B}" presName="parentText" presStyleLbl="node1" presStyleIdx="5" presStyleCnt="6">
        <dgm:presLayoutVars>
          <dgm:chMax val="0"/>
          <dgm:bulletEnabled val="1"/>
        </dgm:presLayoutVars>
      </dgm:prSet>
      <dgm:spPr/>
      <dgm:t>
        <a:bodyPr/>
        <a:lstStyle/>
        <a:p>
          <a:endParaRPr lang="en-US"/>
        </a:p>
      </dgm:t>
    </dgm:pt>
    <dgm:pt modelId="{399E43D3-3E08-456D-85DF-64BA28E3CC23}" type="pres">
      <dgm:prSet presAssocID="{ACF908AD-BEE5-4021-AA41-E00BD7C9238B}" presName="negativeSpace" presStyleCnt="0"/>
      <dgm:spPr/>
    </dgm:pt>
    <dgm:pt modelId="{2EBB4B53-46AB-41C5-859C-D0BE6E1B248C}" type="pres">
      <dgm:prSet presAssocID="{ACF908AD-BEE5-4021-AA41-E00BD7C9238B}" presName="childText" presStyleLbl="conFgAcc1" presStyleIdx="5" presStyleCnt="6">
        <dgm:presLayoutVars>
          <dgm:bulletEnabled val="1"/>
        </dgm:presLayoutVars>
      </dgm:prSet>
      <dgm:spPr>
        <a:solidFill>
          <a:srgbClr val="FFFFFF">
            <a:alpha val="0"/>
          </a:srgbClr>
        </a:solidFill>
      </dgm:spPr>
    </dgm:pt>
  </dgm:ptLst>
  <dgm:cxnLst>
    <dgm:cxn modelId="{A080196E-8616-4941-870D-4BC276B89E7B}" type="presOf" srcId="{AF1790DE-E36E-4506-8B4B-73498403BC3A}" destId="{EEBD306F-2B9A-4D2B-9193-3D815715E159}" srcOrd="1" destOrd="0" presId="urn:microsoft.com/office/officeart/2005/8/layout/list1"/>
    <dgm:cxn modelId="{A35F25DE-2B77-4523-9129-4CCE3795BBC6}" type="presOf" srcId="{246689C4-6F96-4EC5-9609-1DF9B1589526}" destId="{274FBB78-BBC1-4EBB-8038-D9338A246E2B}" srcOrd="1" destOrd="0" presId="urn:microsoft.com/office/officeart/2005/8/layout/list1"/>
    <dgm:cxn modelId="{ADDE3978-0242-4835-A149-8A29E457CF94}" type="presOf" srcId="{ACF908AD-BEE5-4021-AA41-E00BD7C9238B}" destId="{4C6D4975-FB9C-4CAE-83B4-368895793DA2}" srcOrd="0" destOrd="0" presId="urn:microsoft.com/office/officeart/2005/8/layout/list1"/>
    <dgm:cxn modelId="{B476C8CF-0D82-4559-978A-E196B4A3C9B4}" type="presOf" srcId="{92E0BEA3-0319-4FBB-8D06-F523A0F31AFE}" destId="{EC1C5D96-D4E0-4B13-B90D-0A1CD7988876}" srcOrd="1" destOrd="0" presId="urn:microsoft.com/office/officeart/2005/8/layout/list1"/>
    <dgm:cxn modelId="{4F236E68-A17D-4165-9905-A7A0A08BB306}" srcId="{91346CAC-A78E-4DA3-B22E-CEA49EBE4226}" destId="{92E0BEA3-0319-4FBB-8D06-F523A0F31AFE}" srcOrd="3" destOrd="0" parTransId="{EC9E610C-4D20-4DEA-AD3B-1A4226AE0616}" sibTransId="{657DD261-1631-46A3-88EF-36E266D51D4C}"/>
    <dgm:cxn modelId="{CCAC1961-2DA3-4F59-A640-D3D737356533}" type="presOf" srcId="{91346CAC-A78E-4DA3-B22E-CEA49EBE4226}" destId="{377BF09A-222E-4937-A795-7A4258D0F5D6}" srcOrd="0" destOrd="0" presId="urn:microsoft.com/office/officeart/2005/8/layout/list1"/>
    <dgm:cxn modelId="{11C1CC24-D377-4108-9E22-328A07423A8E}" type="presOf" srcId="{92E0BEA3-0319-4FBB-8D06-F523A0F31AFE}" destId="{2F6DCFC7-B128-4075-85AB-63906F54F199}" srcOrd="0" destOrd="0" presId="urn:microsoft.com/office/officeart/2005/8/layout/list1"/>
    <dgm:cxn modelId="{5662D529-EEBD-4DF0-BE3C-9F1476DE524F}" type="presOf" srcId="{E2855558-389B-4591-8564-2A29B4C32D65}" destId="{9CD06469-F34B-4432-ADB5-7C825FE94111}" srcOrd="1" destOrd="0" presId="urn:microsoft.com/office/officeart/2005/8/layout/list1"/>
    <dgm:cxn modelId="{B1C93B5F-43DC-48EC-8E29-8C8D1381350B}" type="presOf" srcId="{D9B449A0-FF94-4713-9A9A-058D7F6B71B9}" destId="{46B940FC-8FA1-4568-B447-0EEB4A38217C}" srcOrd="1" destOrd="0" presId="urn:microsoft.com/office/officeart/2005/8/layout/list1"/>
    <dgm:cxn modelId="{F5B7D45C-9813-49A5-B8B3-2CA8706F5653}" type="presOf" srcId="{ACF908AD-BEE5-4021-AA41-E00BD7C9238B}" destId="{3EDEEC74-B359-4170-BB40-8D96C10D24C9}" srcOrd="1" destOrd="0" presId="urn:microsoft.com/office/officeart/2005/8/layout/list1"/>
    <dgm:cxn modelId="{5BE442FF-1BB7-457D-AEE0-AE7CEC39A18A}" type="presOf" srcId="{D9B449A0-FF94-4713-9A9A-058D7F6B71B9}" destId="{F795D8E3-ADA7-4953-8642-733E088841CD}" srcOrd="0" destOrd="0" presId="urn:microsoft.com/office/officeart/2005/8/layout/list1"/>
    <dgm:cxn modelId="{222ADFEA-98C7-483E-9BDF-8053C075C054}" type="presOf" srcId="{E2855558-389B-4591-8564-2A29B4C32D65}" destId="{643F61F5-F617-478B-A953-7E4573D0220D}" srcOrd="0" destOrd="0" presId="urn:microsoft.com/office/officeart/2005/8/layout/list1"/>
    <dgm:cxn modelId="{5832A219-F025-4B0C-86DC-923489D8F566}" srcId="{91346CAC-A78E-4DA3-B22E-CEA49EBE4226}" destId="{246689C4-6F96-4EC5-9609-1DF9B1589526}" srcOrd="4" destOrd="0" parTransId="{C39F95BD-7228-41BD-9AE0-E1E5D50DB020}" sibTransId="{1F16A108-6E15-4C4C-A273-B2882D5C50D9}"/>
    <dgm:cxn modelId="{AFED1F19-484D-441D-A9E9-131B0DBAB2B5}" srcId="{91346CAC-A78E-4DA3-B22E-CEA49EBE4226}" destId="{AF1790DE-E36E-4506-8B4B-73498403BC3A}" srcOrd="2" destOrd="0" parTransId="{1D88505E-B705-45D0-982D-C74088FFDC5C}" sibTransId="{43FE062E-EA32-4A5A-A7FE-EEBE294F89F8}"/>
    <dgm:cxn modelId="{6FB8EAB1-1BDF-4797-B015-9A0FBB0CA011}" type="presOf" srcId="{AF1790DE-E36E-4506-8B4B-73498403BC3A}" destId="{A1E54DF6-9C4C-426D-98EB-FFBF48F1924C}" srcOrd="0" destOrd="0" presId="urn:microsoft.com/office/officeart/2005/8/layout/list1"/>
    <dgm:cxn modelId="{48FB9AF0-E794-4529-A85F-670858982857}" srcId="{91346CAC-A78E-4DA3-B22E-CEA49EBE4226}" destId="{E2855558-389B-4591-8564-2A29B4C32D65}" srcOrd="1" destOrd="0" parTransId="{9FD20762-DA87-4087-803C-2ABA29AE61C3}" sibTransId="{E3CCE1FE-8395-4CE0-ADA9-5054E68F59BF}"/>
    <dgm:cxn modelId="{F617DD40-16ED-43C8-8C45-8349791897C0}" srcId="{91346CAC-A78E-4DA3-B22E-CEA49EBE4226}" destId="{ACF908AD-BEE5-4021-AA41-E00BD7C9238B}" srcOrd="5" destOrd="0" parTransId="{3F4C4D51-2B1C-48AB-8427-FF00F9B72100}" sibTransId="{A473C9CF-36B4-49B7-9081-1B9C59577168}"/>
    <dgm:cxn modelId="{0F667AF2-C50E-4E3C-B81F-8C027B9CDFEB}" type="presOf" srcId="{246689C4-6F96-4EC5-9609-1DF9B1589526}" destId="{381A60EF-0C43-4423-B991-350FA7A2C3C7}" srcOrd="0" destOrd="0" presId="urn:microsoft.com/office/officeart/2005/8/layout/list1"/>
    <dgm:cxn modelId="{A7FFA459-88E6-4BF9-990E-9E839F2CA561}" srcId="{91346CAC-A78E-4DA3-B22E-CEA49EBE4226}" destId="{D9B449A0-FF94-4713-9A9A-058D7F6B71B9}" srcOrd="0" destOrd="0" parTransId="{72FECDBD-928B-4253-9CFE-B1ABEE0A78E1}" sibTransId="{2764F4CA-6CE4-44EA-8523-B18B98402A7E}"/>
    <dgm:cxn modelId="{C4F65AF0-2CFE-44EE-8A0A-6D0676984C4F}" type="presParOf" srcId="{377BF09A-222E-4937-A795-7A4258D0F5D6}" destId="{ED0E1027-549B-49E6-9D59-3B13C1AC4FD2}" srcOrd="0" destOrd="0" presId="urn:microsoft.com/office/officeart/2005/8/layout/list1"/>
    <dgm:cxn modelId="{4CC50224-A329-4EEC-A2B8-E93005200342}" type="presParOf" srcId="{ED0E1027-549B-49E6-9D59-3B13C1AC4FD2}" destId="{F795D8E3-ADA7-4953-8642-733E088841CD}" srcOrd="0" destOrd="0" presId="urn:microsoft.com/office/officeart/2005/8/layout/list1"/>
    <dgm:cxn modelId="{2F880286-3911-418E-84E6-901A6E1A94FF}" type="presParOf" srcId="{ED0E1027-549B-49E6-9D59-3B13C1AC4FD2}" destId="{46B940FC-8FA1-4568-B447-0EEB4A38217C}" srcOrd="1" destOrd="0" presId="urn:microsoft.com/office/officeart/2005/8/layout/list1"/>
    <dgm:cxn modelId="{90EF6AE8-7A53-434C-BD44-640DC78AE56C}" type="presParOf" srcId="{377BF09A-222E-4937-A795-7A4258D0F5D6}" destId="{E375144E-1A36-4173-80BF-99CA453AF7E6}" srcOrd="1" destOrd="0" presId="urn:microsoft.com/office/officeart/2005/8/layout/list1"/>
    <dgm:cxn modelId="{ADA3AE93-448A-4335-A52A-42665AD68C89}" type="presParOf" srcId="{377BF09A-222E-4937-A795-7A4258D0F5D6}" destId="{FE437422-C560-4C42-8C7A-0DA04E55B9BB}" srcOrd="2" destOrd="0" presId="urn:microsoft.com/office/officeart/2005/8/layout/list1"/>
    <dgm:cxn modelId="{CBCCDA4B-7A77-4B88-A083-490E4AACBC86}" type="presParOf" srcId="{377BF09A-222E-4937-A795-7A4258D0F5D6}" destId="{0B9E0790-3332-4252-B645-DA100988A8BD}" srcOrd="3" destOrd="0" presId="urn:microsoft.com/office/officeart/2005/8/layout/list1"/>
    <dgm:cxn modelId="{73521B24-E97C-4E86-9736-ED8888AD6B27}" type="presParOf" srcId="{377BF09A-222E-4937-A795-7A4258D0F5D6}" destId="{BFEA5445-50DE-4684-987E-9F1F651A7CB1}" srcOrd="4" destOrd="0" presId="urn:microsoft.com/office/officeart/2005/8/layout/list1"/>
    <dgm:cxn modelId="{50FE222F-D1FC-43C6-A514-1D8355DB55E3}" type="presParOf" srcId="{BFEA5445-50DE-4684-987E-9F1F651A7CB1}" destId="{643F61F5-F617-478B-A953-7E4573D0220D}" srcOrd="0" destOrd="0" presId="urn:microsoft.com/office/officeart/2005/8/layout/list1"/>
    <dgm:cxn modelId="{6B7778A9-59BE-4EAA-BA77-87D366D988AC}" type="presParOf" srcId="{BFEA5445-50DE-4684-987E-9F1F651A7CB1}" destId="{9CD06469-F34B-4432-ADB5-7C825FE94111}" srcOrd="1" destOrd="0" presId="urn:microsoft.com/office/officeart/2005/8/layout/list1"/>
    <dgm:cxn modelId="{C232AFA1-BE0C-4959-A978-35C96DE9A074}" type="presParOf" srcId="{377BF09A-222E-4937-A795-7A4258D0F5D6}" destId="{F1C435CB-0864-441B-8524-6DD2EE189DE5}" srcOrd="5" destOrd="0" presId="urn:microsoft.com/office/officeart/2005/8/layout/list1"/>
    <dgm:cxn modelId="{FB6B25E8-66EB-4228-ACC2-00ED75577F9F}" type="presParOf" srcId="{377BF09A-222E-4937-A795-7A4258D0F5D6}" destId="{C6EBB0DE-782D-4729-AC1B-AFD6DD05183B}" srcOrd="6" destOrd="0" presId="urn:microsoft.com/office/officeart/2005/8/layout/list1"/>
    <dgm:cxn modelId="{F4758A55-4890-4790-BD3A-A3C65AEF77CA}" type="presParOf" srcId="{377BF09A-222E-4937-A795-7A4258D0F5D6}" destId="{FFB6C9BD-743C-4271-96CE-B4DCBC77FDF8}" srcOrd="7" destOrd="0" presId="urn:microsoft.com/office/officeart/2005/8/layout/list1"/>
    <dgm:cxn modelId="{0EF08134-7213-4C1B-87B1-5F2D7A2511CF}" type="presParOf" srcId="{377BF09A-222E-4937-A795-7A4258D0F5D6}" destId="{6FECFA36-77DF-4D44-A0EE-86BBB75610EB}" srcOrd="8" destOrd="0" presId="urn:microsoft.com/office/officeart/2005/8/layout/list1"/>
    <dgm:cxn modelId="{973B3901-0F7B-4B36-AA40-FCD06A2ACCD7}" type="presParOf" srcId="{6FECFA36-77DF-4D44-A0EE-86BBB75610EB}" destId="{A1E54DF6-9C4C-426D-98EB-FFBF48F1924C}" srcOrd="0" destOrd="0" presId="urn:microsoft.com/office/officeart/2005/8/layout/list1"/>
    <dgm:cxn modelId="{4AF1FFF2-DE26-4225-89A9-6142AEA4C36D}" type="presParOf" srcId="{6FECFA36-77DF-4D44-A0EE-86BBB75610EB}" destId="{EEBD306F-2B9A-4D2B-9193-3D815715E159}" srcOrd="1" destOrd="0" presId="urn:microsoft.com/office/officeart/2005/8/layout/list1"/>
    <dgm:cxn modelId="{280B84DE-6DA8-4340-9A80-59A766EF8A94}" type="presParOf" srcId="{377BF09A-222E-4937-A795-7A4258D0F5D6}" destId="{D60276C3-8AA5-49E7-A53A-2AD0071F10C7}" srcOrd="9" destOrd="0" presId="urn:microsoft.com/office/officeart/2005/8/layout/list1"/>
    <dgm:cxn modelId="{85CB771A-3445-4341-B3C6-02167C3B727C}" type="presParOf" srcId="{377BF09A-222E-4937-A795-7A4258D0F5D6}" destId="{651F067F-7FD3-49A0-930F-C390710D14CC}" srcOrd="10" destOrd="0" presId="urn:microsoft.com/office/officeart/2005/8/layout/list1"/>
    <dgm:cxn modelId="{929740CC-AC14-4DD7-9A3D-F502D1FD3B27}" type="presParOf" srcId="{377BF09A-222E-4937-A795-7A4258D0F5D6}" destId="{0DBAD9B9-D831-41B3-A7AB-BA43EC772A23}" srcOrd="11" destOrd="0" presId="urn:microsoft.com/office/officeart/2005/8/layout/list1"/>
    <dgm:cxn modelId="{226A682B-6DDF-4CC7-8369-80090D0159E7}" type="presParOf" srcId="{377BF09A-222E-4937-A795-7A4258D0F5D6}" destId="{9FBB05F6-6B43-4838-BB56-D8204B1DFDBB}" srcOrd="12" destOrd="0" presId="urn:microsoft.com/office/officeart/2005/8/layout/list1"/>
    <dgm:cxn modelId="{AE7FF0DF-90D4-4608-B14D-0A72CC8C790A}" type="presParOf" srcId="{9FBB05F6-6B43-4838-BB56-D8204B1DFDBB}" destId="{2F6DCFC7-B128-4075-85AB-63906F54F199}" srcOrd="0" destOrd="0" presId="urn:microsoft.com/office/officeart/2005/8/layout/list1"/>
    <dgm:cxn modelId="{5D7AE3E7-CEE6-4E3C-B5BA-F0CE4DDF1E5A}" type="presParOf" srcId="{9FBB05F6-6B43-4838-BB56-D8204B1DFDBB}" destId="{EC1C5D96-D4E0-4B13-B90D-0A1CD7988876}" srcOrd="1" destOrd="0" presId="urn:microsoft.com/office/officeart/2005/8/layout/list1"/>
    <dgm:cxn modelId="{DB075BC5-2B39-488C-A9E9-7B40B96911C2}" type="presParOf" srcId="{377BF09A-222E-4937-A795-7A4258D0F5D6}" destId="{397FDA66-0FF2-46F7-8CE5-9F46C70CC2C1}" srcOrd="13" destOrd="0" presId="urn:microsoft.com/office/officeart/2005/8/layout/list1"/>
    <dgm:cxn modelId="{A0C026C2-42FC-48BD-8981-E9040466925E}" type="presParOf" srcId="{377BF09A-222E-4937-A795-7A4258D0F5D6}" destId="{F50AFCC0-5C68-4512-ACDD-23FE4FACC4F8}" srcOrd="14" destOrd="0" presId="urn:microsoft.com/office/officeart/2005/8/layout/list1"/>
    <dgm:cxn modelId="{16FB94A2-B3C1-4C22-99C0-6188422D4285}" type="presParOf" srcId="{377BF09A-222E-4937-A795-7A4258D0F5D6}" destId="{6D7C75E7-980E-47BF-9C8D-00ACBC24A328}" srcOrd="15" destOrd="0" presId="urn:microsoft.com/office/officeart/2005/8/layout/list1"/>
    <dgm:cxn modelId="{65E59CF0-8A73-4029-8E61-F9859DA37C02}" type="presParOf" srcId="{377BF09A-222E-4937-A795-7A4258D0F5D6}" destId="{A95A0334-4C97-4DE8-A23B-974ACE57EEC7}" srcOrd="16" destOrd="0" presId="urn:microsoft.com/office/officeart/2005/8/layout/list1"/>
    <dgm:cxn modelId="{113BEC04-75B2-4BD2-8265-E1394FEA3F77}" type="presParOf" srcId="{A95A0334-4C97-4DE8-A23B-974ACE57EEC7}" destId="{381A60EF-0C43-4423-B991-350FA7A2C3C7}" srcOrd="0" destOrd="0" presId="urn:microsoft.com/office/officeart/2005/8/layout/list1"/>
    <dgm:cxn modelId="{B80DAE7E-781F-4261-A48D-3A5D5367584A}" type="presParOf" srcId="{A95A0334-4C97-4DE8-A23B-974ACE57EEC7}" destId="{274FBB78-BBC1-4EBB-8038-D9338A246E2B}" srcOrd="1" destOrd="0" presId="urn:microsoft.com/office/officeart/2005/8/layout/list1"/>
    <dgm:cxn modelId="{C83AB5A5-1F0C-400C-95E4-46BE7C251923}" type="presParOf" srcId="{377BF09A-222E-4937-A795-7A4258D0F5D6}" destId="{DA9491EB-07C2-41F2-9F49-16D65D70B9E1}" srcOrd="17" destOrd="0" presId="urn:microsoft.com/office/officeart/2005/8/layout/list1"/>
    <dgm:cxn modelId="{CAD9D4D4-3F3A-4FD0-AE5A-E2449ECBA310}" type="presParOf" srcId="{377BF09A-222E-4937-A795-7A4258D0F5D6}" destId="{2086B887-67F7-4A1B-BADA-8683DBD47710}" srcOrd="18" destOrd="0" presId="urn:microsoft.com/office/officeart/2005/8/layout/list1"/>
    <dgm:cxn modelId="{AF91DE08-92E5-4D88-905E-BCF2C6879A8E}" type="presParOf" srcId="{377BF09A-222E-4937-A795-7A4258D0F5D6}" destId="{BB27AAB1-7AEF-434C-87C3-D9EC83C101A8}" srcOrd="19" destOrd="0" presId="urn:microsoft.com/office/officeart/2005/8/layout/list1"/>
    <dgm:cxn modelId="{D1952550-396C-43CA-AA21-5F6A68E693DF}" type="presParOf" srcId="{377BF09A-222E-4937-A795-7A4258D0F5D6}" destId="{335BEFCD-88CB-4D9B-B51D-6A7B8B8C5B1D}" srcOrd="20" destOrd="0" presId="urn:microsoft.com/office/officeart/2005/8/layout/list1"/>
    <dgm:cxn modelId="{CB2E4BAF-0E71-48ED-BEAD-A2F2BE1101BB}" type="presParOf" srcId="{335BEFCD-88CB-4D9B-B51D-6A7B8B8C5B1D}" destId="{4C6D4975-FB9C-4CAE-83B4-368895793DA2}" srcOrd="0" destOrd="0" presId="urn:microsoft.com/office/officeart/2005/8/layout/list1"/>
    <dgm:cxn modelId="{3FA92E94-ADDE-4431-A208-C1AF2DD8DCDB}" type="presParOf" srcId="{335BEFCD-88CB-4D9B-B51D-6A7B8B8C5B1D}" destId="{3EDEEC74-B359-4170-BB40-8D96C10D24C9}" srcOrd="1" destOrd="0" presId="urn:microsoft.com/office/officeart/2005/8/layout/list1"/>
    <dgm:cxn modelId="{4F750260-152F-43E8-8C34-FAC50CD1C6A5}" type="presParOf" srcId="{377BF09A-222E-4937-A795-7A4258D0F5D6}" destId="{399E43D3-3E08-456D-85DF-64BA28E3CC23}" srcOrd="21" destOrd="0" presId="urn:microsoft.com/office/officeart/2005/8/layout/list1"/>
    <dgm:cxn modelId="{C7058F9A-CD7E-4478-9337-72D0117E2FA2}" type="presParOf" srcId="{377BF09A-222E-4937-A795-7A4258D0F5D6}" destId="{2EBB4B53-46AB-41C5-859C-D0BE6E1B248C}" srcOrd="22"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346CAC-A78E-4DA3-B22E-CEA49EBE4226}"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D9B449A0-FF94-4713-9A9A-058D7F6B71B9}">
      <dgm:prSet phldrT="[Text]" custT="1"/>
      <dgm:spPr/>
      <dgm:t>
        <a:bodyPr/>
        <a:lstStyle/>
        <a:p>
          <a:pPr marL="0" indent="0"/>
          <a:r>
            <a:rPr lang="en-US" sz="1400" b="1" dirty="0" smtClean="0">
              <a:latin typeface="Calibri" pitchFamily="34" charset="0"/>
              <a:cs typeface="Calibri" pitchFamily="34" charset="0"/>
            </a:rPr>
            <a:t>Data storage</a:t>
          </a:r>
          <a:endParaRPr lang="en-US" sz="1400" b="1" dirty="0">
            <a:latin typeface="Calibri" pitchFamily="34" charset="0"/>
            <a:cs typeface="Calibri" pitchFamily="34" charset="0"/>
          </a:endParaRPr>
        </a:p>
      </dgm:t>
    </dgm:pt>
    <dgm:pt modelId="{72FECDBD-928B-4253-9CFE-B1ABEE0A78E1}" type="parTrans" cxnId="{A7FFA459-88E6-4BF9-990E-9E839F2CA561}">
      <dgm:prSet/>
      <dgm:spPr/>
      <dgm:t>
        <a:bodyPr/>
        <a:lstStyle/>
        <a:p>
          <a:endParaRPr lang="en-US"/>
        </a:p>
      </dgm:t>
    </dgm:pt>
    <dgm:pt modelId="{2764F4CA-6CE4-44EA-8523-B18B98402A7E}" type="sibTrans" cxnId="{A7FFA459-88E6-4BF9-990E-9E839F2CA561}">
      <dgm:prSet/>
      <dgm:spPr/>
      <dgm:t>
        <a:bodyPr/>
        <a:lstStyle/>
        <a:p>
          <a:endParaRPr lang="en-US"/>
        </a:p>
      </dgm:t>
    </dgm:pt>
    <dgm:pt modelId="{E2855558-389B-4591-8564-2A29B4C32D65}">
      <dgm:prSet phldrT="[Text]" custT="1"/>
      <dgm:spPr/>
      <dgm:t>
        <a:bodyPr/>
        <a:lstStyle/>
        <a:p>
          <a:r>
            <a:rPr lang="en-US" sz="1400" b="1" dirty="0" smtClean="0">
              <a:latin typeface="Calibri" pitchFamily="34" charset="0"/>
              <a:cs typeface="Calibri" pitchFamily="34" charset="0"/>
            </a:rPr>
            <a:t>Data definition</a:t>
          </a:r>
          <a:endParaRPr lang="en-US" sz="1400" b="1" dirty="0">
            <a:latin typeface="Calibri" pitchFamily="34" charset="0"/>
            <a:cs typeface="Calibri" pitchFamily="34" charset="0"/>
          </a:endParaRPr>
        </a:p>
      </dgm:t>
    </dgm:pt>
    <dgm:pt modelId="{9FD20762-DA87-4087-803C-2ABA29AE61C3}" type="parTrans" cxnId="{48FB9AF0-E794-4529-A85F-670858982857}">
      <dgm:prSet/>
      <dgm:spPr/>
      <dgm:t>
        <a:bodyPr/>
        <a:lstStyle/>
        <a:p>
          <a:endParaRPr lang="en-US"/>
        </a:p>
      </dgm:t>
    </dgm:pt>
    <dgm:pt modelId="{E3CCE1FE-8395-4CE0-ADA9-5054E68F59BF}" type="sibTrans" cxnId="{48FB9AF0-E794-4529-A85F-670858982857}">
      <dgm:prSet/>
      <dgm:spPr/>
      <dgm:t>
        <a:bodyPr/>
        <a:lstStyle/>
        <a:p>
          <a:endParaRPr lang="en-US"/>
        </a:p>
      </dgm:t>
    </dgm:pt>
    <dgm:pt modelId="{AF1790DE-E36E-4506-8B4B-73498403BC3A}">
      <dgm:prSet phldrT="[Text]" custT="1"/>
      <dgm:spPr/>
      <dgm:t>
        <a:bodyPr/>
        <a:lstStyle/>
        <a:p>
          <a:r>
            <a:rPr lang="en-US" sz="1400" b="1" dirty="0" smtClean="0">
              <a:latin typeface="Calibri" pitchFamily="34" charset="0"/>
              <a:cs typeface="Calibri" pitchFamily="34" charset="0"/>
            </a:rPr>
            <a:t>Data manipulation</a:t>
          </a:r>
          <a:endParaRPr lang="en-US" sz="1400" b="1" dirty="0">
            <a:latin typeface="Calibri" pitchFamily="34" charset="0"/>
            <a:cs typeface="Calibri" pitchFamily="34" charset="0"/>
          </a:endParaRPr>
        </a:p>
      </dgm:t>
    </dgm:pt>
    <dgm:pt modelId="{1D88505E-B705-45D0-982D-C74088FFDC5C}" type="parTrans" cxnId="{AFED1F19-484D-441D-A9E9-131B0DBAB2B5}">
      <dgm:prSet/>
      <dgm:spPr/>
      <dgm:t>
        <a:bodyPr/>
        <a:lstStyle/>
        <a:p>
          <a:endParaRPr lang="en-US"/>
        </a:p>
      </dgm:t>
    </dgm:pt>
    <dgm:pt modelId="{43FE062E-EA32-4A5A-A7FE-EEBE294F89F8}" type="sibTrans" cxnId="{AFED1F19-484D-441D-A9E9-131B0DBAB2B5}">
      <dgm:prSet/>
      <dgm:spPr/>
      <dgm:t>
        <a:bodyPr/>
        <a:lstStyle/>
        <a:p>
          <a:endParaRPr lang="en-US"/>
        </a:p>
      </dgm:t>
    </dgm:pt>
    <dgm:pt modelId="{ACF908AD-BEE5-4021-AA41-E00BD7C9238B}">
      <dgm:prSet phldrT="[Text]" custT="1"/>
      <dgm:spPr/>
      <dgm:t>
        <a:bodyPr/>
        <a:lstStyle/>
        <a:p>
          <a:r>
            <a:rPr lang="en-US" sz="1400" b="1" dirty="0" smtClean="0">
              <a:latin typeface="Calibri" pitchFamily="34" charset="0"/>
              <a:cs typeface="Calibri" pitchFamily="34" charset="0"/>
            </a:rPr>
            <a:t>Performance optimization</a:t>
          </a:r>
          <a:endParaRPr lang="en-US" sz="1400" b="1" dirty="0">
            <a:latin typeface="Calibri" pitchFamily="34" charset="0"/>
            <a:cs typeface="Calibri" pitchFamily="34" charset="0"/>
          </a:endParaRPr>
        </a:p>
      </dgm:t>
    </dgm:pt>
    <dgm:pt modelId="{3F4C4D51-2B1C-48AB-8427-FF00F9B72100}" type="parTrans" cxnId="{F617DD40-16ED-43C8-8C45-8349791897C0}">
      <dgm:prSet/>
      <dgm:spPr/>
      <dgm:t>
        <a:bodyPr/>
        <a:lstStyle/>
        <a:p>
          <a:endParaRPr lang="en-US"/>
        </a:p>
      </dgm:t>
    </dgm:pt>
    <dgm:pt modelId="{A473C9CF-36B4-49B7-9081-1B9C59577168}" type="sibTrans" cxnId="{F617DD40-16ED-43C8-8C45-8349791897C0}">
      <dgm:prSet/>
      <dgm:spPr/>
      <dgm:t>
        <a:bodyPr/>
        <a:lstStyle/>
        <a:p>
          <a:endParaRPr lang="en-US"/>
        </a:p>
      </dgm:t>
    </dgm:pt>
    <dgm:pt modelId="{92E0BEA3-0319-4FBB-8D06-F523A0F31AFE}">
      <dgm:prSet phldrT="[Text]" custT="1"/>
      <dgm:spPr/>
      <dgm:t>
        <a:bodyPr/>
        <a:lstStyle/>
        <a:p>
          <a:r>
            <a:rPr lang="en-US" sz="1400" b="1" dirty="0" smtClean="0">
              <a:latin typeface="Calibri" pitchFamily="34" charset="0"/>
              <a:cs typeface="Calibri" pitchFamily="34" charset="0"/>
            </a:rPr>
            <a:t>Data security and integrity</a:t>
          </a:r>
          <a:endParaRPr lang="en-US" sz="1400" b="1" dirty="0">
            <a:latin typeface="Calibri" pitchFamily="34" charset="0"/>
            <a:cs typeface="Calibri" pitchFamily="34" charset="0"/>
          </a:endParaRPr>
        </a:p>
      </dgm:t>
    </dgm:pt>
    <dgm:pt modelId="{EC9E610C-4D20-4DEA-AD3B-1A4226AE0616}" type="parTrans" cxnId="{4F236E68-A17D-4165-9905-A7A0A08BB306}">
      <dgm:prSet/>
      <dgm:spPr/>
      <dgm:t>
        <a:bodyPr/>
        <a:lstStyle/>
        <a:p>
          <a:endParaRPr lang="en-US"/>
        </a:p>
      </dgm:t>
    </dgm:pt>
    <dgm:pt modelId="{657DD261-1631-46A3-88EF-36E266D51D4C}" type="sibTrans" cxnId="{4F236E68-A17D-4165-9905-A7A0A08BB306}">
      <dgm:prSet/>
      <dgm:spPr/>
      <dgm:t>
        <a:bodyPr/>
        <a:lstStyle/>
        <a:p>
          <a:endParaRPr lang="en-US"/>
        </a:p>
      </dgm:t>
    </dgm:pt>
    <dgm:pt modelId="{246689C4-6F96-4EC5-9609-1DF9B1589526}">
      <dgm:prSet phldrT="[Text]" custT="1"/>
      <dgm:spPr/>
      <dgm:t>
        <a:bodyPr/>
        <a:lstStyle/>
        <a:p>
          <a:r>
            <a:rPr lang="en-US" sz="1400" b="1" smtClean="0">
              <a:latin typeface="Calibri" pitchFamily="34" charset="0"/>
              <a:cs typeface="Calibri" pitchFamily="34" charset="0"/>
            </a:rPr>
            <a:t>Data recovery and concurrency</a:t>
          </a:r>
          <a:endParaRPr lang="en-US" sz="1400" b="1" dirty="0">
            <a:latin typeface="Calibri" pitchFamily="34" charset="0"/>
            <a:cs typeface="Calibri" pitchFamily="34" charset="0"/>
          </a:endParaRPr>
        </a:p>
      </dgm:t>
    </dgm:pt>
    <dgm:pt modelId="{C39F95BD-7228-41BD-9AE0-E1E5D50DB020}" type="parTrans" cxnId="{5832A219-F025-4B0C-86DC-923489D8F566}">
      <dgm:prSet/>
      <dgm:spPr/>
      <dgm:t>
        <a:bodyPr/>
        <a:lstStyle/>
        <a:p>
          <a:endParaRPr lang="en-US"/>
        </a:p>
      </dgm:t>
    </dgm:pt>
    <dgm:pt modelId="{1F16A108-6E15-4C4C-A273-B2882D5C50D9}" type="sibTrans" cxnId="{5832A219-F025-4B0C-86DC-923489D8F566}">
      <dgm:prSet/>
      <dgm:spPr/>
      <dgm:t>
        <a:bodyPr/>
        <a:lstStyle/>
        <a:p>
          <a:endParaRPr lang="en-US"/>
        </a:p>
      </dgm:t>
    </dgm:pt>
    <dgm:pt modelId="{B4DFF3BB-6088-48EB-A335-68339F7F09D1}">
      <dgm:prSet phldrT="[Text]" custT="1"/>
      <dgm:spPr/>
      <dgm:t>
        <a:bodyPr/>
        <a:lstStyle/>
        <a:p>
          <a:r>
            <a:rPr lang="en-US" sz="1400" b="1" dirty="0" smtClean="0">
              <a:latin typeface="Calibri" pitchFamily="34" charset="0"/>
              <a:cs typeface="Calibri" pitchFamily="34" charset="0"/>
            </a:rPr>
            <a:t>Database access languages and Application Programming Interfaces (APIs) </a:t>
          </a:r>
          <a:endParaRPr lang="en-US" sz="1400" b="1" dirty="0">
            <a:latin typeface="Calibri" pitchFamily="34" charset="0"/>
            <a:cs typeface="Calibri" pitchFamily="34" charset="0"/>
          </a:endParaRPr>
        </a:p>
      </dgm:t>
    </dgm:pt>
    <dgm:pt modelId="{D857F548-9CF3-4A3F-9686-5BBB77D0229F}" type="parTrans" cxnId="{6A4C263A-4067-430B-B58A-06412BAEE750}">
      <dgm:prSet/>
      <dgm:spPr/>
      <dgm:t>
        <a:bodyPr/>
        <a:lstStyle/>
        <a:p>
          <a:endParaRPr lang="en-US"/>
        </a:p>
      </dgm:t>
    </dgm:pt>
    <dgm:pt modelId="{66ECBB95-ABC8-4BB3-97D9-AD5EE8298B73}" type="sibTrans" cxnId="{6A4C263A-4067-430B-B58A-06412BAEE750}">
      <dgm:prSet/>
      <dgm:spPr/>
      <dgm:t>
        <a:bodyPr/>
        <a:lstStyle/>
        <a:p>
          <a:endParaRPr lang="en-US"/>
        </a:p>
      </dgm:t>
    </dgm:pt>
    <dgm:pt modelId="{FD3A0B60-2EF7-4982-9FE8-43ADEF23F2D0}">
      <dgm:prSet phldrT="[Text]" custT="1"/>
      <dgm:spPr/>
      <dgm:t>
        <a:bodyPr/>
        <a:lstStyle/>
        <a:p>
          <a:r>
            <a:rPr lang="en-US" sz="1400" b="1" dirty="0" smtClean="0">
              <a:latin typeface="Calibri" pitchFamily="34" charset="0"/>
              <a:cs typeface="Calibri" pitchFamily="34" charset="0"/>
            </a:rPr>
            <a:t>Multi-user access control</a:t>
          </a:r>
          <a:endParaRPr lang="en-US" sz="1400" b="1" dirty="0">
            <a:latin typeface="Calibri" pitchFamily="34" charset="0"/>
            <a:cs typeface="Calibri" pitchFamily="34" charset="0"/>
          </a:endParaRPr>
        </a:p>
      </dgm:t>
    </dgm:pt>
    <dgm:pt modelId="{2B6CF184-404A-4541-AE61-50C1E6CC5351}" type="parTrans" cxnId="{7DE7ED6B-7F65-45D8-945C-81D17921667D}">
      <dgm:prSet/>
      <dgm:spPr/>
      <dgm:t>
        <a:bodyPr/>
        <a:lstStyle/>
        <a:p>
          <a:endParaRPr lang="en-US"/>
        </a:p>
      </dgm:t>
    </dgm:pt>
    <dgm:pt modelId="{575BC794-EDB7-4C5D-A0F1-0D433DA7919D}" type="sibTrans" cxnId="{7DE7ED6B-7F65-45D8-945C-81D17921667D}">
      <dgm:prSet/>
      <dgm:spPr/>
      <dgm:t>
        <a:bodyPr/>
        <a:lstStyle/>
        <a:p>
          <a:endParaRPr lang="en-US"/>
        </a:p>
      </dgm:t>
    </dgm:pt>
    <dgm:pt modelId="{377BF09A-222E-4937-A795-7A4258D0F5D6}" type="pres">
      <dgm:prSet presAssocID="{91346CAC-A78E-4DA3-B22E-CEA49EBE4226}" presName="linear" presStyleCnt="0">
        <dgm:presLayoutVars>
          <dgm:dir/>
          <dgm:animLvl val="lvl"/>
          <dgm:resizeHandles val="exact"/>
        </dgm:presLayoutVars>
      </dgm:prSet>
      <dgm:spPr/>
      <dgm:t>
        <a:bodyPr/>
        <a:lstStyle/>
        <a:p>
          <a:endParaRPr lang="en-US"/>
        </a:p>
      </dgm:t>
    </dgm:pt>
    <dgm:pt modelId="{ED0E1027-549B-49E6-9D59-3B13C1AC4FD2}" type="pres">
      <dgm:prSet presAssocID="{D9B449A0-FF94-4713-9A9A-058D7F6B71B9}" presName="parentLin" presStyleCnt="0"/>
      <dgm:spPr/>
    </dgm:pt>
    <dgm:pt modelId="{F795D8E3-ADA7-4953-8642-733E088841CD}" type="pres">
      <dgm:prSet presAssocID="{D9B449A0-FF94-4713-9A9A-058D7F6B71B9}" presName="parentLeftMargin" presStyleLbl="node1" presStyleIdx="0" presStyleCnt="8"/>
      <dgm:spPr/>
      <dgm:t>
        <a:bodyPr/>
        <a:lstStyle/>
        <a:p>
          <a:endParaRPr lang="en-US"/>
        </a:p>
      </dgm:t>
    </dgm:pt>
    <dgm:pt modelId="{46B940FC-8FA1-4568-B447-0EEB4A38217C}" type="pres">
      <dgm:prSet presAssocID="{D9B449A0-FF94-4713-9A9A-058D7F6B71B9}" presName="parentText" presStyleLbl="node1" presStyleIdx="0" presStyleCnt="8" custScaleX="98639" custLinFactNeighborX="4766" custLinFactNeighborY="3898">
        <dgm:presLayoutVars>
          <dgm:chMax val="0"/>
          <dgm:bulletEnabled val="1"/>
        </dgm:presLayoutVars>
      </dgm:prSet>
      <dgm:spPr/>
      <dgm:t>
        <a:bodyPr/>
        <a:lstStyle/>
        <a:p>
          <a:endParaRPr lang="en-US"/>
        </a:p>
      </dgm:t>
    </dgm:pt>
    <dgm:pt modelId="{E375144E-1A36-4173-80BF-99CA453AF7E6}" type="pres">
      <dgm:prSet presAssocID="{D9B449A0-FF94-4713-9A9A-058D7F6B71B9}" presName="negativeSpace" presStyleCnt="0"/>
      <dgm:spPr/>
    </dgm:pt>
    <dgm:pt modelId="{FE437422-C560-4C42-8C7A-0DA04E55B9BB}" type="pres">
      <dgm:prSet presAssocID="{D9B449A0-FF94-4713-9A9A-058D7F6B71B9}" presName="childText" presStyleLbl="conFgAcc1" presStyleIdx="0" presStyleCnt="8">
        <dgm:presLayoutVars>
          <dgm:bulletEnabled val="1"/>
        </dgm:presLayoutVars>
      </dgm:prSet>
      <dgm:spPr>
        <a:solidFill>
          <a:schemeClr val="lt1">
            <a:hueOff val="0"/>
            <a:satOff val="0"/>
            <a:lumOff val="0"/>
            <a:alpha val="0"/>
          </a:schemeClr>
        </a:solidFill>
      </dgm:spPr>
    </dgm:pt>
    <dgm:pt modelId="{0B9E0790-3332-4252-B645-DA100988A8BD}" type="pres">
      <dgm:prSet presAssocID="{2764F4CA-6CE4-44EA-8523-B18B98402A7E}" presName="spaceBetweenRectangles" presStyleCnt="0"/>
      <dgm:spPr/>
    </dgm:pt>
    <dgm:pt modelId="{BFEA5445-50DE-4684-987E-9F1F651A7CB1}" type="pres">
      <dgm:prSet presAssocID="{E2855558-389B-4591-8564-2A29B4C32D65}" presName="parentLin" presStyleCnt="0"/>
      <dgm:spPr/>
    </dgm:pt>
    <dgm:pt modelId="{643F61F5-F617-478B-A953-7E4573D0220D}" type="pres">
      <dgm:prSet presAssocID="{E2855558-389B-4591-8564-2A29B4C32D65}" presName="parentLeftMargin" presStyleLbl="node1" presStyleIdx="0" presStyleCnt="8"/>
      <dgm:spPr/>
      <dgm:t>
        <a:bodyPr/>
        <a:lstStyle/>
        <a:p>
          <a:endParaRPr lang="en-US"/>
        </a:p>
      </dgm:t>
    </dgm:pt>
    <dgm:pt modelId="{9CD06469-F34B-4432-ADB5-7C825FE94111}" type="pres">
      <dgm:prSet presAssocID="{E2855558-389B-4591-8564-2A29B4C32D65}" presName="parentText" presStyleLbl="node1" presStyleIdx="1" presStyleCnt="8">
        <dgm:presLayoutVars>
          <dgm:chMax val="0"/>
          <dgm:bulletEnabled val="1"/>
        </dgm:presLayoutVars>
      </dgm:prSet>
      <dgm:spPr/>
      <dgm:t>
        <a:bodyPr/>
        <a:lstStyle/>
        <a:p>
          <a:endParaRPr lang="en-US"/>
        </a:p>
      </dgm:t>
    </dgm:pt>
    <dgm:pt modelId="{F1C435CB-0864-441B-8524-6DD2EE189DE5}" type="pres">
      <dgm:prSet presAssocID="{E2855558-389B-4591-8564-2A29B4C32D65}" presName="negativeSpace" presStyleCnt="0"/>
      <dgm:spPr/>
    </dgm:pt>
    <dgm:pt modelId="{C6EBB0DE-782D-4729-AC1B-AFD6DD05183B}" type="pres">
      <dgm:prSet presAssocID="{E2855558-389B-4591-8564-2A29B4C32D65}" presName="childText" presStyleLbl="conFgAcc1" presStyleIdx="1" presStyleCnt="8">
        <dgm:presLayoutVars>
          <dgm:bulletEnabled val="1"/>
        </dgm:presLayoutVars>
      </dgm:prSet>
      <dgm:spPr>
        <a:solidFill>
          <a:schemeClr val="lt1">
            <a:hueOff val="0"/>
            <a:satOff val="0"/>
            <a:lumOff val="0"/>
            <a:alpha val="0"/>
          </a:schemeClr>
        </a:solidFill>
      </dgm:spPr>
    </dgm:pt>
    <dgm:pt modelId="{FFB6C9BD-743C-4271-96CE-B4DCBC77FDF8}" type="pres">
      <dgm:prSet presAssocID="{E3CCE1FE-8395-4CE0-ADA9-5054E68F59BF}" presName="spaceBetweenRectangles" presStyleCnt="0"/>
      <dgm:spPr/>
    </dgm:pt>
    <dgm:pt modelId="{6FECFA36-77DF-4D44-A0EE-86BBB75610EB}" type="pres">
      <dgm:prSet presAssocID="{AF1790DE-E36E-4506-8B4B-73498403BC3A}" presName="parentLin" presStyleCnt="0"/>
      <dgm:spPr/>
    </dgm:pt>
    <dgm:pt modelId="{A1E54DF6-9C4C-426D-98EB-FFBF48F1924C}" type="pres">
      <dgm:prSet presAssocID="{AF1790DE-E36E-4506-8B4B-73498403BC3A}" presName="parentLeftMargin" presStyleLbl="node1" presStyleIdx="1" presStyleCnt="8"/>
      <dgm:spPr/>
      <dgm:t>
        <a:bodyPr/>
        <a:lstStyle/>
        <a:p>
          <a:endParaRPr lang="en-US"/>
        </a:p>
      </dgm:t>
    </dgm:pt>
    <dgm:pt modelId="{EEBD306F-2B9A-4D2B-9193-3D815715E159}" type="pres">
      <dgm:prSet presAssocID="{AF1790DE-E36E-4506-8B4B-73498403BC3A}" presName="parentText" presStyleLbl="node1" presStyleIdx="2" presStyleCnt="8">
        <dgm:presLayoutVars>
          <dgm:chMax val="0"/>
          <dgm:bulletEnabled val="1"/>
        </dgm:presLayoutVars>
      </dgm:prSet>
      <dgm:spPr/>
      <dgm:t>
        <a:bodyPr/>
        <a:lstStyle/>
        <a:p>
          <a:endParaRPr lang="en-US"/>
        </a:p>
      </dgm:t>
    </dgm:pt>
    <dgm:pt modelId="{D60276C3-8AA5-49E7-A53A-2AD0071F10C7}" type="pres">
      <dgm:prSet presAssocID="{AF1790DE-E36E-4506-8B4B-73498403BC3A}" presName="negativeSpace" presStyleCnt="0"/>
      <dgm:spPr/>
    </dgm:pt>
    <dgm:pt modelId="{651F067F-7FD3-49A0-930F-C390710D14CC}" type="pres">
      <dgm:prSet presAssocID="{AF1790DE-E36E-4506-8B4B-73498403BC3A}" presName="childText" presStyleLbl="conFgAcc1" presStyleIdx="2" presStyleCnt="8">
        <dgm:presLayoutVars>
          <dgm:bulletEnabled val="1"/>
        </dgm:presLayoutVars>
      </dgm:prSet>
      <dgm:spPr>
        <a:solidFill>
          <a:schemeClr val="lt1">
            <a:hueOff val="0"/>
            <a:satOff val="0"/>
            <a:lumOff val="0"/>
            <a:alpha val="0"/>
          </a:schemeClr>
        </a:solidFill>
      </dgm:spPr>
    </dgm:pt>
    <dgm:pt modelId="{0DBAD9B9-D831-41B3-A7AB-BA43EC772A23}" type="pres">
      <dgm:prSet presAssocID="{43FE062E-EA32-4A5A-A7FE-EEBE294F89F8}" presName="spaceBetweenRectangles" presStyleCnt="0"/>
      <dgm:spPr/>
    </dgm:pt>
    <dgm:pt modelId="{9FBB05F6-6B43-4838-BB56-D8204B1DFDBB}" type="pres">
      <dgm:prSet presAssocID="{92E0BEA3-0319-4FBB-8D06-F523A0F31AFE}" presName="parentLin" presStyleCnt="0"/>
      <dgm:spPr/>
    </dgm:pt>
    <dgm:pt modelId="{2F6DCFC7-B128-4075-85AB-63906F54F199}" type="pres">
      <dgm:prSet presAssocID="{92E0BEA3-0319-4FBB-8D06-F523A0F31AFE}" presName="parentLeftMargin" presStyleLbl="node1" presStyleIdx="2" presStyleCnt="8"/>
      <dgm:spPr/>
      <dgm:t>
        <a:bodyPr/>
        <a:lstStyle/>
        <a:p>
          <a:endParaRPr lang="en-US"/>
        </a:p>
      </dgm:t>
    </dgm:pt>
    <dgm:pt modelId="{EC1C5D96-D4E0-4B13-B90D-0A1CD7988876}" type="pres">
      <dgm:prSet presAssocID="{92E0BEA3-0319-4FBB-8D06-F523A0F31AFE}" presName="parentText" presStyleLbl="node1" presStyleIdx="3" presStyleCnt="8">
        <dgm:presLayoutVars>
          <dgm:chMax val="0"/>
          <dgm:bulletEnabled val="1"/>
        </dgm:presLayoutVars>
      </dgm:prSet>
      <dgm:spPr/>
      <dgm:t>
        <a:bodyPr/>
        <a:lstStyle/>
        <a:p>
          <a:endParaRPr lang="en-US"/>
        </a:p>
      </dgm:t>
    </dgm:pt>
    <dgm:pt modelId="{397FDA66-0FF2-46F7-8CE5-9F46C70CC2C1}" type="pres">
      <dgm:prSet presAssocID="{92E0BEA3-0319-4FBB-8D06-F523A0F31AFE}" presName="negativeSpace" presStyleCnt="0"/>
      <dgm:spPr/>
    </dgm:pt>
    <dgm:pt modelId="{F50AFCC0-5C68-4512-ACDD-23FE4FACC4F8}" type="pres">
      <dgm:prSet presAssocID="{92E0BEA3-0319-4FBB-8D06-F523A0F31AFE}" presName="childText" presStyleLbl="conFgAcc1" presStyleIdx="3" presStyleCnt="8">
        <dgm:presLayoutVars>
          <dgm:bulletEnabled val="1"/>
        </dgm:presLayoutVars>
      </dgm:prSet>
      <dgm:spPr>
        <a:solidFill>
          <a:schemeClr val="lt1">
            <a:hueOff val="0"/>
            <a:satOff val="0"/>
            <a:lumOff val="0"/>
            <a:alpha val="0"/>
          </a:schemeClr>
        </a:solidFill>
      </dgm:spPr>
    </dgm:pt>
    <dgm:pt modelId="{6D7C75E7-980E-47BF-9C8D-00ACBC24A328}" type="pres">
      <dgm:prSet presAssocID="{657DD261-1631-46A3-88EF-36E266D51D4C}" presName="spaceBetweenRectangles" presStyleCnt="0"/>
      <dgm:spPr/>
    </dgm:pt>
    <dgm:pt modelId="{A95A0334-4C97-4DE8-A23B-974ACE57EEC7}" type="pres">
      <dgm:prSet presAssocID="{246689C4-6F96-4EC5-9609-1DF9B1589526}" presName="parentLin" presStyleCnt="0"/>
      <dgm:spPr/>
    </dgm:pt>
    <dgm:pt modelId="{381A60EF-0C43-4423-B991-350FA7A2C3C7}" type="pres">
      <dgm:prSet presAssocID="{246689C4-6F96-4EC5-9609-1DF9B1589526}" presName="parentLeftMargin" presStyleLbl="node1" presStyleIdx="3" presStyleCnt="8"/>
      <dgm:spPr/>
      <dgm:t>
        <a:bodyPr/>
        <a:lstStyle/>
        <a:p>
          <a:endParaRPr lang="en-US"/>
        </a:p>
      </dgm:t>
    </dgm:pt>
    <dgm:pt modelId="{274FBB78-BBC1-4EBB-8038-D9338A246E2B}" type="pres">
      <dgm:prSet presAssocID="{246689C4-6F96-4EC5-9609-1DF9B1589526}" presName="parentText" presStyleLbl="node1" presStyleIdx="4" presStyleCnt="8">
        <dgm:presLayoutVars>
          <dgm:chMax val="0"/>
          <dgm:bulletEnabled val="1"/>
        </dgm:presLayoutVars>
      </dgm:prSet>
      <dgm:spPr/>
      <dgm:t>
        <a:bodyPr/>
        <a:lstStyle/>
        <a:p>
          <a:endParaRPr lang="en-US"/>
        </a:p>
      </dgm:t>
    </dgm:pt>
    <dgm:pt modelId="{DA9491EB-07C2-41F2-9F49-16D65D70B9E1}" type="pres">
      <dgm:prSet presAssocID="{246689C4-6F96-4EC5-9609-1DF9B1589526}" presName="negativeSpace" presStyleCnt="0"/>
      <dgm:spPr/>
    </dgm:pt>
    <dgm:pt modelId="{2086B887-67F7-4A1B-BADA-8683DBD47710}" type="pres">
      <dgm:prSet presAssocID="{246689C4-6F96-4EC5-9609-1DF9B1589526}" presName="childText" presStyleLbl="conFgAcc1" presStyleIdx="4" presStyleCnt="8">
        <dgm:presLayoutVars>
          <dgm:bulletEnabled val="1"/>
        </dgm:presLayoutVars>
      </dgm:prSet>
      <dgm:spPr>
        <a:solidFill>
          <a:schemeClr val="lt1">
            <a:hueOff val="0"/>
            <a:satOff val="0"/>
            <a:lumOff val="0"/>
            <a:alpha val="0"/>
          </a:schemeClr>
        </a:solidFill>
      </dgm:spPr>
    </dgm:pt>
    <dgm:pt modelId="{BB27AAB1-7AEF-434C-87C3-D9EC83C101A8}" type="pres">
      <dgm:prSet presAssocID="{1F16A108-6E15-4C4C-A273-B2882D5C50D9}" presName="spaceBetweenRectangles" presStyleCnt="0"/>
      <dgm:spPr/>
    </dgm:pt>
    <dgm:pt modelId="{335BEFCD-88CB-4D9B-B51D-6A7B8B8C5B1D}" type="pres">
      <dgm:prSet presAssocID="{ACF908AD-BEE5-4021-AA41-E00BD7C9238B}" presName="parentLin" presStyleCnt="0"/>
      <dgm:spPr/>
    </dgm:pt>
    <dgm:pt modelId="{4C6D4975-FB9C-4CAE-83B4-368895793DA2}" type="pres">
      <dgm:prSet presAssocID="{ACF908AD-BEE5-4021-AA41-E00BD7C9238B}" presName="parentLeftMargin" presStyleLbl="node1" presStyleIdx="4" presStyleCnt="8"/>
      <dgm:spPr/>
      <dgm:t>
        <a:bodyPr/>
        <a:lstStyle/>
        <a:p>
          <a:endParaRPr lang="en-US"/>
        </a:p>
      </dgm:t>
    </dgm:pt>
    <dgm:pt modelId="{3EDEEC74-B359-4170-BB40-8D96C10D24C9}" type="pres">
      <dgm:prSet presAssocID="{ACF908AD-BEE5-4021-AA41-E00BD7C9238B}" presName="parentText" presStyleLbl="node1" presStyleIdx="5" presStyleCnt="8">
        <dgm:presLayoutVars>
          <dgm:chMax val="0"/>
          <dgm:bulletEnabled val="1"/>
        </dgm:presLayoutVars>
      </dgm:prSet>
      <dgm:spPr/>
      <dgm:t>
        <a:bodyPr/>
        <a:lstStyle/>
        <a:p>
          <a:endParaRPr lang="en-US"/>
        </a:p>
      </dgm:t>
    </dgm:pt>
    <dgm:pt modelId="{399E43D3-3E08-456D-85DF-64BA28E3CC23}" type="pres">
      <dgm:prSet presAssocID="{ACF908AD-BEE5-4021-AA41-E00BD7C9238B}" presName="negativeSpace" presStyleCnt="0"/>
      <dgm:spPr/>
    </dgm:pt>
    <dgm:pt modelId="{2EBB4B53-46AB-41C5-859C-D0BE6E1B248C}" type="pres">
      <dgm:prSet presAssocID="{ACF908AD-BEE5-4021-AA41-E00BD7C9238B}" presName="childText" presStyleLbl="conFgAcc1" presStyleIdx="5" presStyleCnt="8">
        <dgm:presLayoutVars>
          <dgm:bulletEnabled val="1"/>
        </dgm:presLayoutVars>
      </dgm:prSet>
      <dgm:spPr>
        <a:solidFill>
          <a:schemeClr val="lt1">
            <a:hueOff val="0"/>
            <a:satOff val="0"/>
            <a:lumOff val="0"/>
            <a:alpha val="0"/>
          </a:schemeClr>
        </a:solidFill>
      </dgm:spPr>
    </dgm:pt>
    <dgm:pt modelId="{4D469403-A77D-4B1E-ADAA-AB80173EDA4D}" type="pres">
      <dgm:prSet presAssocID="{A473C9CF-36B4-49B7-9081-1B9C59577168}" presName="spaceBetweenRectangles" presStyleCnt="0"/>
      <dgm:spPr/>
    </dgm:pt>
    <dgm:pt modelId="{0892419F-4FE9-423E-8AF5-22A544201F1D}" type="pres">
      <dgm:prSet presAssocID="{FD3A0B60-2EF7-4982-9FE8-43ADEF23F2D0}" presName="parentLin" presStyleCnt="0"/>
      <dgm:spPr/>
    </dgm:pt>
    <dgm:pt modelId="{168EAD0B-A038-4996-BD91-1E1682197A09}" type="pres">
      <dgm:prSet presAssocID="{FD3A0B60-2EF7-4982-9FE8-43ADEF23F2D0}" presName="parentLeftMargin" presStyleLbl="node1" presStyleIdx="5" presStyleCnt="8"/>
      <dgm:spPr/>
      <dgm:t>
        <a:bodyPr/>
        <a:lstStyle/>
        <a:p>
          <a:endParaRPr lang="en-US"/>
        </a:p>
      </dgm:t>
    </dgm:pt>
    <dgm:pt modelId="{53FADD76-E1C4-44C1-8E32-9B6B833850B6}" type="pres">
      <dgm:prSet presAssocID="{FD3A0B60-2EF7-4982-9FE8-43ADEF23F2D0}" presName="parentText" presStyleLbl="node1" presStyleIdx="6" presStyleCnt="8">
        <dgm:presLayoutVars>
          <dgm:chMax val="0"/>
          <dgm:bulletEnabled val="1"/>
        </dgm:presLayoutVars>
      </dgm:prSet>
      <dgm:spPr/>
      <dgm:t>
        <a:bodyPr/>
        <a:lstStyle/>
        <a:p>
          <a:endParaRPr lang="en-US"/>
        </a:p>
      </dgm:t>
    </dgm:pt>
    <dgm:pt modelId="{7F61AE3A-BE57-4086-96EC-2C70CD2DF144}" type="pres">
      <dgm:prSet presAssocID="{FD3A0B60-2EF7-4982-9FE8-43ADEF23F2D0}" presName="negativeSpace" presStyleCnt="0"/>
      <dgm:spPr/>
    </dgm:pt>
    <dgm:pt modelId="{2C8567FF-ED82-4972-A396-1A721F6BDABB}" type="pres">
      <dgm:prSet presAssocID="{FD3A0B60-2EF7-4982-9FE8-43ADEF23F2D0}" presName="childText" presStyleLbl="conFgAcc1" presStyleIdx="6" presStyleCnt="8">
        <dgm:presLayoutVars>
          <dgm:bulletEnabled val="1"/>
        </dgm:presLayoutVars>
      </dgm:prSet>
      <dgm:spPr>
        <a:solidFill>
          <a:schemeClr val="lt1">
            <a:hueOff val="0"/>
            <a:satOff val="0"/>
            <a:lumOff val="0"/>
            <a:alpha val="0"/>
          </a:schemeClr>
        </a:solidFill>
      </dgm:spPr>
    </dgm:pt>
    <dgm:pt modelId="{AAE8D457-1EB1-4FFF-84F4-6A83CD7372AB}" type="pres">
      <dgm:prSet presAssocID="{575BC794-EDB7-4C5D-A0F1-0D433DA7919D}" presName="spaceBetweenRectangles" presStyleCnt="0"/>
      <dgm:spPr/>
    </dgm:pt>
    <dgm:pt modelId="{141D30A7-6695-42DE-BA67-ECF38FA8C349}" type="pres">
      <dgm:prSet presAssocID="{B4DFF3BB-6088-48EB-A335-68339F7F09D1}" presName="parentLin" presStyleCnt="0"/>
      <dgm:spPr/>
    </dgm:pt>
    <dgm:pt modelId="{C0AA7817-77F6-4826-97D4-82FFD109F4F0}" type="pres">
      <dgm:prSet presAssocID="{B4DFF3BB-6088-48EB-A335-68339F7F09D1}" presName="parentLeftMargin" presStyleLbl="node1" presStyleIdx="6" presStyleCnt="8"/>
      <dgm:spPr/>
      <dgm:t>
        <a:bodyPr/>
        <a:lstStyle/>
        <a:p>
          <a:endParaRPr lang="en-US"/>
        </a:p>
      </dgm:t>
    </dgm:pt>
    <dgm:pt modelId="{89466800-D1C5-421C-9C05-7532F83522C0}" type="pres">
      <dgm:prSet presAssocID="{B4DFF3BB-6088-48EB-A335-68339F7F09D1}" presName="parentText" presStyleLbl="node1" presStyleIdx="7" presStyleCnt="8" custScaleX="119017">
        <dgm:presLayoutVars>
          <dgm:chMax val="0"/>
          <dgm:bulletEnabled val="1"/>
        </dgm:presLayoutVars>
      </dgm:prSet>
      <dgm:spPr/>
      <dgm:t>
        <a:bodyPr/>
        <a:lstStyle/>
        <a:p>
          <a:endParaRPr lang="en-US"/>
        </a:p>
      </dgm:t>
    </dgm:pt>
    <dgm:pt modelId="{61BF4DD8-A6FA-4115-9766-093AFF6B3FC7}" type="pres">
      <dgm:prSet presAssocID="{B4DFF3BB-6088-48EB-A335-68339F7F09D1}" presName="negativeSpace" presStyleCnt="0"/>
      <dgm:spPr/>
    </dgm:pt>
    <dgm:pt modelId="{57B0FF2F-07B6-474C-B1F2-787A2C18C49E}" type="pres">
      <dgm:prSet presAssocID="{B4DFF3BB-6088-48EB-A335-68339F7F09D1}" presName="childText" presStyleLbl="conFgAcc1" presStyleIdx="7" presStyleCnt="8">
        <dgm:presLayoutVars>
          <dgm:bulletEnabled val="1"/>
        </dgm:presLayoutVars>
      </dgm:prSet>
      <dgm:spPr>
        <a:solidFill>
          <a:schemeClr val="lt1">
            <a:hueOff val="0"/>
            <a:satOff val="0"/>
            <a:lumOff val="0"/>
            <a:alpha val="0"/>
          </a:schemeClr>
        </a:solidFill>
      </dgm:spPr>
    </dgm:pt>
  </dgm:ptLst>
  <dgm:cxnLst>
    <dgm:cxn modelId="{8BE86076-22E7-4FE1-B1EE-388EE7DD7A48}" type="presOf" srcId="{92E0BEA3-0319-4FBB-8D06-F523A0F31AFE}" destId="{EC1C5D96-D4E0-4B13-B90D-0A1CD7988876}" srcOrd="1" destOrd="0" presId="urn:microsoft.com/office/officeart/2005/8/layout/list1"/>
    <dgm:cxn modelId="{5832A219-F025-4B0C-86DC-923489D8F566}" srcId="{91346CAC-A78E-4DA3-B22E-CEA49EBE4226}" destId="{246689C4-6F96-4EC5-9609-1DF9B1589526}" srcOrd="4" destOrd="0" parTransId="{C39F95BD-7228-41BD-9AE0-E1E5D50DB020}" sibTransId="{1F16A108-6E15-4C4C-A273-B2882D5C50D9}"/>
    <dgm:cxn modelId="{A262036D-18E8-47A0-A4D2-92BA360F4AF2}" type="presOf" srcId="{AF1790DE-E36E-4506-8B4B-73498403BC3A}" destId="{A1E54DF6-9C4C-426D-98EB-FFBF48F1924C}" srcOrd="0" destOrd="0" presId="urn:microsoft.com/office/officeart/2005/8/layout/list1"/>
    <dgm:cxn modelId="{A7FFA459-88E6-4BF9-990E-9E839F2CA561}" srcId="{91346CAC-A78E-4DA3-B22E-CEA49EBE4226}" destId="{D9B449A0-FF94-4713-9A9A-058D7F6B71B9}" srcOrd="0" destOrd="0" parTransId="{72FECDBD-928B-4253-9CFE-B1ABEE0A78E1}" sibTransId="{2764F4CA-6CE4-44EA-8523-B18B98402A7E}"/>
    <dgm:cxn modelId="{A018F6D9-A13E-47C7-A9E7-7135B7B15FD5}" type="presOf" srcId="{92E0BEA3-0319-4FBB-8D06-F523A0F31AFE}" destId="{2F6DCFC7-B128-4075-85AB-63906F54F199}" srcOrd="0" destOrd="0" presId="urn:microsoft.com/office/officeart/2005/8/layout/list1"/>
    <dgm:cxn modelId="{48FB9AF0-E794-4529-A85F-670858982857}" srcId="{91346CAC-A78E-4DA3-B22E-CEA49EBE4226}" destId="{E2855558-389B-4591-8564-2A29B4C32D65}" srcOrd="1" destOrd="0" parTransId="{9FD20762-DA87-4087-803C-2ABA29AE61C3}" sibTransId="{E3CCE1FE-8395-4CE0-ADA9-5054E68F59BF}"/>
    <dgm:cxn modelId="{1FF5CED8-F992-4C9E-857B-AF24EAC69980}" type="presOf" srcId="{D9B449A0-FF94-4713-9A9A-058D7F6B71B9}" destId="{F795D8E3-ADA7-4953-8642-733E088841CD}" srcOrd="0" destOrd="0" presId="urn:microsoft.com/office/officeart/2005/8/layout/list1"/>
    <dgm:cxn modelId="{6A4C263A-4067-430B-B58A-06412BAEE750}" srcId="{91346CAC-A78E-4DA3-B22E-CEA49EBE4226}" destId="{B4DFF3BB-6088-48EB-A335-68339F7F09D1}" srcOrd="7" destOrd="0" parTransId="{D857F548-9CF3-4A3F-9686-5BBB77D0229F}" sibTransId="{66ECBB95-ABC8-4BB3-97D9-AD5EE8298B73}"/>
    <dgm:cxn modelId="{701AEC87-FBF4-44D1-821E-A4F7CE7C18D8}" type="presOf" srcId="{ACF908AD-BEE5-4021-AA41-E00BD7C9238B}" destId="{3EDEEC74-B359-4170-BB40-8D96C10D24C9}" srcOrd="1" destOrd="0" presId="urn:microsoft.com/office/officeart/2005/8/layout/list1"/>
    <dgm:cxn modelId="{28A3FC06-FAC1-4EE5-95E3-716ADA5EB3F3}" type="presOf" srcId="{ACF908AD-BEE5-4021-AA41-E00BD7C9238B}" destId="{4C6D4975-FB9C-4CAE-83B4-368895793DA2}" srcOrd="0" destOrd="0" presId="urn:microsoft.com/office/officeart/2005/8/layout/list1"/>
    <dgm:cxn modelId="{70F62CCC-6375-495B-95BC-45821BA607BE}" type="presOf" srcId="{D9B449A0-FF94-4713-9A9A-058D7F6B71B9}" destId="{46B940FC-8FA1-4568-B447-0EEB4A38217C}" srcOrd="1" destOrd="0" presId="urn:microsoft.com/office/officeart/2005/8/layout/list1"/>
    <dgm:cxn modelId="{F617DD40-16ED-43C8-8C45-8349791897C0}" srcId="{91346CAC-A78E-4DA3-B22E-CEA49EBE4226}" destId="{ACF908AD-BEE5-4021-AA41-E00BD7C9238B}" srcOrd="5" destOrd="0" parTransId="{3F4C4D51-2B1C-48AB-8427-FF00F9B72100}" sibTransId="{A473C9CF-36B4-49B7-9081-1B9C59577168}"/>
    <dgm:cxn modelId="{FB5B339B-09D1-48C3-B5DD-D774D4119ED2}" type="presOf" srcId="{AF1790DE-E36E-4506-8B4B-73498403BC3A}" destId="{EEBD306F-2B9A-4D2B-9193-3D815715E159}" srcOrd="1" destOrd="0" presId="urn:microsoft.com/office/officeart/2005/8/layout/list1"/>
    <dgm:cxn modelId="{4DDAC188-CD4D-43E0-9222-E6904AEC6FD4}" type="presOf" srcId="{E2855558-389B-4591-8564-2A29B4C32D65}" destId="{9CD06469-F34B-4432-ADB5-7C825FE94111}" srcOrd="1" destOrd="0" presId="urn:microsoft.com/office/officeart/2005/8/layout/list1"/>
    <dgm:cxn modelId="{5F79CB8B-AE38-4B03-9C24-687024F2D6C6}" type="presOf" srcId="{B4DFF3BB-6088-48EB-A335-68339F7F09D1}" destId="{C0AA7817-77F6-4826-97D4-82FFD109F4F0}" srcOrd="0" destOrd="0" presId="urn:microsoft.com/office/officeart/2005/8/layout/list1"/>
    <dgm:cxn modelId="{4F236E68-A17D-4165-9905-A7A0A08BB306}" srcId="{91346CAC-A78E-4DA3-B22E-CEA49EBE4226}" destId="{92E0BEA3-0319-4FBB-8D06-F523A0F31AFE}" srcOrd="3" destOrd="0" parTransId="{EC9E610C-4D20-4DEA-AD3B-1A4226AE0616}" sibTransId="{657DD261-1631-46A3-88EF-36E266D51D4C}"/>
    <dgm:cxn modelId="{46B9C56C-4C0D-4FFD-A449-9C282858B85D}" type="presOf" srcId="{B4DFF3BB-6088-48EB-A335-68339F7F09D1}" destId="{89466800-D1C5-421C-9C05-7532F83522C0}" srcOrd="1" destOrd="0" presId="urn:microsoft.com/office/officeart/2005/8/layout/list1"/>
    <dgm:cxn modelId="{AFED1F19-484D-441D-A9E9-131B0DBAB2B5}" srcId="{91346CAC-A78E-4DA3-B22E-CEA49EBE4226}" destId="{AF1790DE-E36E-4506-8B4B-73498403BC3A}" srcOrd="2" destOrd="0" parTransId="{1D88505E-B705-45D0-982D-C74088FFDC5C}" sibTransId="{43FE062E-EA32-4A5A-A7FE-EEBE294F89F8}"/>
    <dgm:cxn modelId="{7DE7ED6B-7F65-45D8-945C-81D17921667D}" srcId="{91346CAC-A78E-4DA3-B22E-CEA49EBE4226}" destId="{FD3A0B60-2EF7-4982-9FE8-43ADEF23F2D0}" srcOrd="6" destOrd="0" parTransId="{2B6CF184-404A-4541-AE61-50C1E6CC5351}" sibTransId="{575BC794-EDB7-4C5D-A0F1-0D433DA7919D}"/>
    <dgm:cxn modelId="{36AB460E-7F2F-4405-9A72-4FA07F3BB934}" type="presOf" srcId="{E2855558-389B-4591-8564-2A29B4C32D65}" destId="{643F61F5-F617-478B-A953-7E4573D0220D}" srcOrd="0" destOrd="0" presId="urn:microsoft.com/office/officeart/2005/8/layout/list1"/>
    <dgm:cxn modelId="{C4267406-5BEC-44A8-ABA3-DA73411901F0}" type="presOf" srcId="{91346CAC-A78E-4DA3-B22E-CEA49EBE4226}" destId="{377BF09A-222E-4937-A795-7A4258D0F5D6}" srcOrd="0" destOrd="0" presId="urn:microsoft.com/office/officeart/2005/8/layout/list1"/>
    <dgm:cxn modelId="{7C5AC1AF-A664-46CA-B141-40C37E7F4CDA}" type="presOf" srcId="{246689C4-6F96-4EC5-9609-1DF9B1589526}" destId="{381A60EF-0C43-4423-B991-350FA7A2C3C7}" srcOrd="0" destOrd="0" presId="urn:microsoft.com/office/officeart/2005/8/layout/list1"/>
    <dgm:cxn modelId="{8C5152E4-9B87-4954-B944-10F2DD5EF01B}" type="presOf" srcId="{246689C4-6F96-4EC5-9609-1DF9B1589526}" destId="{274FBB78-BBC1-4EBB-8038-D9338A246E2B}" srcOrd="1" destOrd="0" presId="urn:microsoft.com/office/officeart/2005/8/layout/list1"/>
    <dgm:cxn modelId="{B09A0249-93D1-4AAE-A5F4-DC730E795530}" type="presOf" srcId="{FD3A0B60-2EF7-4982-9FE8-43ADEF23F2D0}" destId="{168EAD0B-A038-4996-BD91-1E1682197A09}" srcOrd="0" destOrd="0" presId="urn:microsoft.com/office/officeart/2005/8/layout/list1"/>
    <dgm:cxn modelId="{D4FD8A11-444A-4DC5-8F53-7DA9C4AC8DD3}" type="presOf" srcId="{FD3A0B60-2EF7-4982-9FE8-43ADEF23F2D0}" destId="{53FADD76-E1C4-44C1-8E32-9B6B833850B6}" srcOrd="1" destOrd="0" presId="urn:microsoft.com/office/officeart/2005/8/layout/list1"/>
    <dgm:cxn modelId="{96A15F8E-A681-4D4B-9043-A8BC0C9CA057}" type="presParOf" srcId="{377BF09A-222E-4937-A795-7A4258D0F5D6}" destId="{ED0E1027-549B-49E6-9D59-3B13C1AC4FD2}" srcOrd="0" destOrd="0" presId="urn:microsoft.com/office/officeart/2005/8/layout/list1"/>
    <dgm:cxn modelId="{17DCDB68-A91D-4B70-9F77-CAC33FA37918}" type="presParOf" srcId="{ED0E1027-549B-49E6-9D59-3B13C1AC4FD2}" destId="{F795D8E3-ADA7-4953-8642-733E088841CD}" srcOrd="0" destOrd="0" presId="urn:microsoft.com/office/officeart/2005/8/layout/list1"/>
    <dgm:cxn modelId="{B3C483EF-3457-4E21-B726-EED31B34612A}" type="presParOf" srcId="{ED0E1027-549B-49E6-9D59-3B13C1AC4FD2}" destId="{46B940FC-8FA1-4568-B447-0EEB4A38217C}" srcOrd="1" destOrd="0" presId="urn:microsoft.com/office/officeart/2005/8/layout/list1"/>
    <dgm:cxn modelId="{D6180B9C-CA29-42FD-9F6C-B7C294CA6D2C}" type="presParOf" srcId="{377BF09A-222E-4937-A795-7A4258D0F5D6}" destId="{E375144E-1A36-4173-80BF-99CA453AF7E6}" srcOrd="1" destOrd="0" presId="urn:microsoft.com/office/officeart/2005/8/layout/list1"/>
    <dgm:cxn modelId="{741FAEA7-69FF-4035-8B37-B4A62B371B82}" type="presParOf" srcId="{377BF09A-222E-4937-A795-7A4258D0F5D6}" destId="{FE437422-C560-4C42-8C7A-0DA04E55B9BB}" srcOrd="2" destOrd="0" presId="urn:microsoft.com/office/officeart/2005/8/layout/list1"/>
    <dgm:cxn modelId="{F0448185-1AF1-453C-ABEF-30ABD64F4F1C}" type="presParOf" srcId="{377BF09A-222E-4937-A795-7A4258D0F5D6}" destId="{0B9E0790-3332-4252-B645-DA100988A8BD}" srcOrd="3" destOrd="0" presId="urn:microsoft.com/office/officeart/2005/8/layout/list1"/>
    <dgm:cxn modelId="{9211D88F-9BFA-42E0-AFC9-D9FDF616B358}" type="presParOf" srcId="{377BF09A-222E-4937-A795-7A4258D0F5D6}" destId="{BFEA5445-50DE-4684-987E-9F1F651A7CB1}" srcOrd="4" destOrd="0" presId="urn:microsoft.com/office/officeart/2005/8/layout/list1"/>
    <dgm:cxn modelId="{0F3B5104-35E6-4CB5-A33C-98B91A4E0FF5}" type="presParOf" srcId="{BFEA5445-50DE-4684-987E-9F1F651A7CB1}" destId="{643F61F5-F617-478B-A953-7E4573D0220D}" srcOrd="0" destOrd="0" presId="urn:microsoft.com/office/officeart/2005/8/layout/list1"/>
    <dgm:cxn modelId="{FC8EE34C-7960-4E6C-B373-923F7344D953}" type="presParOf" srcId="{BFEA5445-50DE-4684-987E-9F1F651A7CB1}" destId="{9CD06469-F34B-4432-ADB5-7C825FE94111}" srcOrd="1" destOrd="0" presId="urn:microsoft.com/office/officeart/2005/8/layout/list1"/>
    <dgm:cxn modelId="{04843712-9F7E-429F-A4EA-F451126CF065}" type="presParOf" srcId="{377BF09A-222E-4937-A795-7A4258D0F5D6}" destId="{F1C435CB-0864-441B-8524-6DD2EE189DE5}" srcOrd="5" destOrd="0" presId="urn:microsoft.com/office/officeart/2005/8/layout/list1"/>
    <dgm:cxn modelId="{A41CC039-5071-4224-AC2A-24CCDD4CD4E5}" type="presParOf" srcId="{377BF09A-222E-4937-A795-7A4258D0F5D6}" destId="{C6EBB0DE-782D-4729-AC1B-AFD6DD05183B}" srcOrd="6" destOrd="0" presId="urn:microsoft.com/office/officeart/2005/8/layout/list1"/>
    <dgm:cxn modelId="{CF7ADF77-78E3-4359-8D5F-698499AF19CA}" type="presParOf" srcId="{377BF09A-222E-4937-A795-7A4258D0F5D6}" destId="{FFB6C9BD-743C-4271-96CE-B4DCBC77FDF8}" srcOrd="7" destOrd="0" presId="urn:microsoft.com/office/officeart/2005/8/layout/list1"/>
    <dgm:cxn modelId="{BF935E16-4207-4F6C-99E0-2EB6358CBCAE}" type="presParOf" srcId="{377BF09A-222E-4937-A795-7A4258D0F5D6}" destId="{6FECFA36-77DF-4D44-A0EE-86BBB75610EB}" srcOrd="8" destOrd="0" presId="urn:microsoft.com/office/officeart/2005/8/layout/list1"/>
    <dgm:cxn modelId="{9F437130-A739-4B67-ADEF-B587677273E5}" type="presParOf" srcId="{6FECFA36-77DF-4D44-A0EE-86BBB75610EB}" destId="{A1E54DF6-9C4C-426D-98EB-FFBF48F1924C}" srcOrd="0" destOrd="0" presId="urn:microsoft.com/office/officeart/2005/8/layout/list1"/>
    <dgm:cxn modelId="{35321612-6159-4F63-8C43-8B5C09F2BCDE}" type="presParOf" srcId="{6FECFA36-77DF-4D44-A0EE-86BBB75610EB}" destId="{EEBD306F-2B9A-4D2B-9193-3D815715E159}" srcOrd="1" destOrd="0" presId="urn:microsoft.com/office/officeart/2005/8/layout/list1"/>
    <dgm:cxn modelId="{07F0EEBA-93A2-44C1-B6B2-A15F6F1D1864}" type="presParOf" srcId="{377BF09A-222E-4937-A795-7A4258D0F5D6}" destId="{D60276C3-8AA5-49E7-A53A-2AD0071F10C7}" srcOrd="9" destOrd="0" presId="urn:microsoft.com/office/officeart/2005/8/layout/list1"/>
    <dgm:cxn modelId="{B07681C7-C0C5-492E-A778-63C8EDABCD34}" type="presParOf" srcId="{377BF09A-222E-4937-A795-7A4258D0F5D6}" destId="{651F067F-7FD3-49A0-930F-C390710D14CC}" srcOrd="10" destOrd="0" presId="urn:microsoft.com/office/officeart/2005/8/layout/list1"/>
    <dgm:cxn modelId="{EE67B1FD-5548-49CB-968B-241660A20086}" type="presParOf" srcId="{377BF09A-222E-4937-A795-7A4258D0F5D6}" destId="{0DBAD9B9-D831-41B3-A7AB-BA43EC772A23}" srcOrd="11" destOrd="0" presId="urn:microsoft.com/office/officeart/2005/8/layout/list1"/>
    <dgm:cxn modelId="{11B06B1B-DB1B-4468-9D25-0AF91862BD4B}" type="presParOf" srcId="{377BF09A-222E-4937-A795-7A4258D0F5D6}" destId="{9FBB05F6-6B43-4838-BB56-D8204B1DFDBB}" srcOrd="12" destOrd="0" presId="urn:microsoft.com/office/officeart/2005/8/layout/list1"/>
    <dgm:cxn modelId="{7EE3C55A-6AD6-481A-81C1-11293D148055}" type="presParOf" srcId="{9FBB05F6-6B43-4838-BB56-D8204B1DFDBB}" destId="{2F6DCFC7-B128-4075-85AB-63906F54F199}" srcOrd="0" destOrd="0" presId="urn:microsoft.com/office/officeart/2005/8/layout/list1"/>
    <dgm:cxn modelId="{0898FB3D-A4C6-4740-A69B-66615BD2F1BB}" type="presParOf" srcId="{9FBB05F6-6B43-4838-BB56-D8204B1DFDBB}" destId="{EC1C5D96-D4E0-4B13-B90D-0A1CD7988876}" srcOrd="1" destOrd="0" presId="urn:microsoft.com/office/officeart/2005/8/layout/list1"/>
    <dgm:cxn modelId="{FA9BFFE3-2C1C-4830-A089-5E517456A719}" type="presParOf" srcId="{377BF09A-222E-4937-A795-7A4258D0F5D6}" destId="{397FDA66-0FF2-46F7-8CE5-9F46C70CC2C1}" srcOrd="13" destOrd="0" presId="urn:microsoft.com/office/officeart/2005/8/layout/list1"/>
    <dgm:cxn modelId="{079EE48C-614E-4EFE-BE5A-1699B9E87415}" type="presParOf" srcId="{377BF09A-222E-4937-A795-7A4258D0F5D6}" destId="{F50AFCC0-5C68-4512-ACDD-23FE4FACC4F8}" srcOrd="14" destOrd="0" presId="urn:microsoft.com/office/officeart/2005/8/layout/list1"/>
    <dgm:cxn modelId="{BFDD439A-7A20-4084-9074-6076B40A5AC7}" type="presParOf" srcId="{377BF09A-222E-4937-A795-7A4258D0F5D6}" destId="{6D7C75E7-980E-47BF-9C8D-00ACBC24A328}" srcOrd="15" destOrd="0" presId="urn:microsoft.com/office/officeart/2005/8/layout/list1"/>
    <dgm:cxn modelId="{A1156AD6-5A22-4D1D-AE14-159DB7DFAA2F}" type="presParOf" srcId="{377BF09A-222E-4937-A795-7A4258D0F5D6}" destId="{A95A0334-4C97-4DE8-A23B-974ACE57EEC7}" srcOrd="16" destOrd="0" presId="urn:microsoft.com/office/officeart/2005/8/layout/list1"/>
    <dgm:cxn modelId="{D692D681-92E4-436D-A794-65232EC27E96}" type="presParOf" srcId="{A95A0334-4C97-4DE8-A23B-974ACE57EEC7}" destId="{381A60EF-0C43-4423-B991-350FA7A2C3C7}" srcOrd="0" destOrd="0" presId="urn:microsoft.com/office/officeart/2005/8/layout/list1"/>
    <dgm:cxn modelId="{5E70E0E0-1D97-4A2C-ADCF-78031F29F046}" type="presParOf" srcId="{A95A0334-4C97-4DE8-A23B-974ACE57EEC7}" destId="{274FBB78-BBC1-4EBB-8038-D9338A246E2B}" srcOrd="1" destOrd="0" presId="urn:microsoft.com/office/officeart/2005/8/layout/list1"/>
    <dgm:cxn modelId="{C527F0F5-D021-49B4-B51F-1E4AE6B6293B}" type="presParOf" srcId="{377BF09A-222E-4937-A795-7A4258D0F5D6}" destId="{DA9491EB-07C2-41F2-9F49-16D65D70B9E1}" srcOrd="17" destOrd="0" presId="urn:microsoft.com/office/officeart/2005/8/layout/list1"/>
    <dgm:cxn modelId="{FFFCDC28-839D-45FF-A42E-0976D0828999}" type="presParOf" srcId="{377BF09A-222E-4937-A795-7A4258D0F5D6}" destId="{2086B887-67F7-4A1B-BADA-8683DBD47710}" srcOrd="18" destOrd="0" presId="urn:microsoft.com/office/officeart/2005/8/layout/list1"/>
    <dgm:cxn modelId="{1AB5CF33-CD71-4513-A167-4951735F1F25}" type="presParOf" srcId="{377BF09A-222E-4937-A795-7A4258D0F5D6}" destId="{BB27AAB1-7AEF-434C-87C3-D9EC83C101A8}" srcOrd="19" destOrd="0" presId="urn:microsoft.com/office/officeart/2005/8/layout/list1"/>
    <dgm:cxn modelId="{A499FCB7-EE30-426E-979C-E46AC33DF1F0}" type="presParOf" srcId="{377BF09A-222E-4937-A795-7A4258D0F5D6}" destId="{335BEFCD-88CB-4D9B-B51D-6A7B8B8C5B1D}" srcOrd="20" destOrd="0" presId="urn:microsoft.com/office/officeart/2005/8/layout/list1"/>
    <dgm:cxn modelId="{FBD3F9CD-E65F-49C9-8864-C92A58C2E525}" type="presParOf" srcId="{335BEFCD-88CB-4D9B-B51D-6A7B8B8C5B1D}" destId="{4C6D4975-FB9C-4CAE-83B4-368895793DA2}" srcOrd="0" destOrd="0" presId="urn:microsoft.com/office/officeart/2005/8/layout/list1"/>
    <dgm:cxn modelId="{0E8174D1-F0CA-4ECF-B197-54A855BAAE51}" type="presParOf" srcId="{335BEFCD-88CB-4D9B-B51D-6A7B8B8C5B1D}" destId="{3EDEEC74-B359-4170-BB40-8D96C10D24C9}" srcOrd="1" destOrd="0" presId="urn:microsoft.com/office/officeart/2005/8/layout/list1"/>
    <dgm:cxn modelId="{60B1269E-89CA-4D1C-87BE-0075453DA005}" type="presParOf" srcId="{377BF09A-222E-4937-A795-7A4258D0F5D6}" destId="{399E43D3-3E08-456D-85DF-64BA28E3CC23}" srcOrd="21" destOrd="0" presId="urn:microsoft.com/office/officeart/2005/8/layout/list1"/>
    <dgm:cxn modelId="{E7874331-C4D4-4B9A-841A-3E9B7A4B88DA}" type="presParOf" srcId="{377BF09A-222E-4937-A795-7A4258D0F5D6}" destId="{2EBB4B53-46AB-41C5-859C-D0BE6E1B248C}" srcOrd="22" destOrd="0" presId="urn:microsoft.com/office/officeart/2005/8/layout/list1"/>
    <dgm:cxn modelId="{F8799F85-AF1E-4C13-B53A-3B8D62F2F64D}" type="presParOf" srcId="{377BF09A-222E-4937-A795-7A4258D0F5D6}" destId="{4D469403-A77D-4B1E-ADAA-AB80173EDA4D}" srcOrd="23" destOrd="0" presId="urn:microsoft.com/office/officeart/2005/8/layout/list1"/>
    <dgm:cxn modelId="{9B655D0A-E10D-4939-918B-068220C2D6F8}" type="presParOf" srcId="{377BF09A-222E-4937-A795-7A4258D0F5D6}" destId="{0892419F-4FE9-423E-8AF5-22A544201F1D}" srcOrd="24" destOrd="0" presId="urn:microsoft.com/office/officeart/2005/8/layout/list1"/>
    <dgm:cxn modelId="{30E602E2-B25A-4864-A0BD-BD596109AFF1}" type="presParOf" srcId="{0892419F-4FE9-423E-8AF5-22A544201F1D}" destId="{168EAD0B-A038-4996-BD91-1E1682197A09}" srcOrd="0" destOrd="0" presId="urn:microsoft.com/office/officeart/2005/8/layout/list1"/>
    <dgm:cxn modelId="{2CE6B39B-BD34-41FB-B975-32A2D716C9BF}" type="presParOf" srcId="{0892419F-4FE9-423E-8AF5-22A544201F1D}" destId="{53FADD76-E1C4-44C1-8E32-9B6B833850B6}" srcOrd="1" destOrd="0" presId="urn:microsoft.com/office/officeart/2005/8/layout/list1"/>
    <dgm:cxn modelId="{638CBB35-5502-4D79-B26E-D35FB7EB676D}" type="presParOf" srcId="{377BF09A-222E-4937-A795-7A4258D0F5D6}" destId="{7F61AE3A-BE57-4086-96EC-2C70CD2DF144}" srcOrd="25" destOrd="0" presId="urn:microsoft.com/office/officeart/2005/8/layout/list1"/>
    <dgm:cxn modelId="{82D96C2F-EE8F-44AB-A40E-1A3ECF2AC84D}" type="presParOf" srcId="{377BF09A-222E-4937-A795-7A4258D0F5D6}" destId="{2C8567FF-ED82-4972-A396-1A721F6BDABB}" srcOrd="26" destOrd="0" presId="urn:microsoft.com/office/officeart/2005/8/layout/list1"/>
    <dgm:cxn modelId="{DD420DCB-478E-493A-8046-2DFD6128F90D}" type="presParOf" srcId="{377BF09A-222E-4937-A795-7A4258D0F5D6}" destId="{AAE8D457-1EB1-4FFF-84F4-6A83CD7372AB}" srcOrd="27" destOrd="0" presId="urn:microsoft.com/office/officeart/2005/8/layout/list1"/>
    <dgm:cxn modelId="{749D043F-A44E-4C1F-B920-401DB1D1A634}" type="presParOf" srcId="{377BF09A-222E-4937-A795-7A4258D0F5D6}" destId="{141D30A7-6695-42DE-BA67-ECF38FA8C349}" srcOrd="28" destOrd="0" presId="urn:microsoft.com/office/officeart/2005/8/layout/list1"/>
    <dgm:cxn modelId="{62F8C204-512E-4A21-9FE2-EDC2E993003F}" type="presParOf" srcId="{141D30A7-6695-42DE-BA67-ECF38FA8C349}" destId="{C0AA7817-77F6-4826-97D4-82FFD109F4F0}" srcOrd="0" destOrd="0" presId="urn:microsoft.com/office/officeart/2005/8/layout/list1"/>
    <dgm:cxn modelId="{644AAA27-4CED-4324-948E-D1946A9BE5FC}" type="presParOf" srcId="{141D30A7-6695-42DE-BA67-ECF38FA8C349}" destId="{89466800-D1C5-421C-9C05-7532F83522C0}" srcOrd="1" destOrd="0" presId="urn:microsoft.com/office/officeart/2005/8/layout/list1"/>
    <dgm:cxn modelId="{9BC98AC9-7AA6-4EF3-A5A0-0B6284A4E7F2}" type="presParOf" srcId="{377BF09A-222E-4937-A795-7A4258D0F5D6}" destId="{61BF4DD8-A6FA-4115-9766-093AFF6B3FC7}" srcOrd="29" destOrd="0" presId="urn:microsoft.com/office/officeart/2005/8/layout/list1"/>
    <dgm:cxn modelId="{39C67F29-16F6-452F-97D1-C177A5EAD682}" type="presParOf" srcId="{377BF09A-222E-4937-A795-7A4258D0F5D6}" destId="{57B0FF2F-07B6-474C-B1F2-787A2C18C49E}" srcOrd="30"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1346CAC-A78E-4DA3-B22E-CEA49EBE4226}"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D9B449A0-FF94-4713-9A9A-058D7F6B71B9}">
      <dgm:prSet phldrT="[Text]" custT="1"/>
      <dgm:spPr/>
      <dgm:t>
        <a:bodyPr/>
        <a:lstStyle/>
        <a:p>
          <a:pPr marL="0" indent="0"/>
          <a:r>
            <a:rPr lang="en-US" sz="1600" b="1" dirty="0" smtClean="0">
              <a:latin typeface="Calibri" pitchFamily="34" charset="0"/>
              <a:cs typeface="Calibri" pitchFamily="34" charset="0"/>
            </a:rPr>
            <a:t>Data is held in a common database so data sharing becomes easier, and security is provided and enforced by a DBMS.</a:t>
          </a:r>
          <a:endParaRPr lang="en-US" sz="1600" b="1" dirty="0">
            <a:latin typeface="Calibri" pitchFamily="34" charset="0"/>
            <a:cs typeface="Calibri" pitchFamily="34" charset="0"/>
          </a:endParaRPr>
        </a:p>
      </dgm:t>
    </dgm:pt>
    <dgm:pt modelId="{72FECDBD-928B-4253-9CFE-B1ABEE0A78E1}" type="parTrans" cxnId="{A7FFA459-88E6-4BF9-990E-9E839F2CA561}">
      <dgm:prSet/>
      <dgm:spPr/>
      <dgm:t>
        <a:bodyPr/>
        <a:lstStyle/>
        <a:p>
          <a:endParaRPr lang="en-US"/>
        </a:p>
      </dgm:t>
    </dgm:pt>
    <dgm:pt modelId="{2764F4CA-6CE4-44EA-8523-B18B98402A7E}" type="sibTrans" cxnId="{A7FFA459-88E6-4BF9-990E-9E839F2CA561}">
      <dgm:prSet/>
      <dgm:spPr/>
      <dgm:t>
        <a:bodyPr/>
        <a:lstStyle/>
        <a:p>
          <a:endParaRPr lang="en-US"/>
        </a:p>
      </dgm:t>
    </dgm:pt>
    <dgm:pt modelId="{E2855558-389B-4591-8564-2A29B4C32D65}">
      <dgm:prSet phldrT="[Text]" custT="1"/>
      <dgm:spPr/>
      <dgm:t>
        <a:bodyPr/>
        <a:lstStyle/>
        <a:p>
          <a:r>
            <a:rPr lang="en-US" sz="1600" b="1" dirty="0" smtClean="0">
              <a:latin typeface="Calibri" pitchFamily="34" charset="0"/>
              <a:cs typeface="Calibri" pitchFamily="34" charset="0"/>
            </a:rPr>
            <a:t>Data independence is provided by a DBMS, which reduces the effort and costs in maintaining the program.</a:t>
          </a:r>
          <a:endParaRPr lang="en-US" sz="1600" b="1" dirty="0">
            <a:latin typeface="Calibri" pitchFamily="34" charset="0"/>
            <a:cs typeface="Calibri" pitchFamily="34" charset="0"/>
          </a:endParaRPr>
        </a:p>
      </dgm:t>
    </dgm:pt>
    <dgm:pt modelId="{9FD20762-DA87-4087-803C-2ABA29AE61C3}" type="parTrans" cxnId="{48FB9AF0-E794-4529-A85F-670858982857}">
      <dgm:prSet/>
      <dgm:spPr/>
      <dgm:t>
        <a:bodyPr/>
        <a:lstStyle/>
        <a:p>
          <a:endParaRPr lang="en-US"/>
        </a:p>
      </dgm:t>
    </dgm:pt>
    <dgm:pt modelId="{E3CCE1FE-8395-4CE0-ADA9-5054E68F59BF}" type="sibTrans" cxnId="{48FB9AF0-E794-4529-A85F-670858982857}">
      <dgm:prSet/>
      <dgm:spPr/>
      <dgm:t>
        <a:bodyPr/>
        <a:lstStyle/>
        <a:p>
          <a:endParaRPr lang="en-US"/>
        </a:p>
      </dgm:t>
    </dgm:pt>
    <dgm:pt modelId="{AF1790DE-E36E-4506-8B4B-73498403BC3A}">
      <dgm:prSet phldrT="[Text]" custT="1"/>
      <dgm:spPr/>
      <dgm:t>
        <a:bodyPr/>
        <a:lstStyle/>
        <a:p>
          <a:r>
            <a:rPr lang="en-US" sz="1600" b="1" dirty="0" smtClean="0">
              <a:latin typeface="Calibri" pitchFamily="34" charset="0"/>
              <a:cs typeface="Calibri" pitchFamily="34" charset="0"/>
            </a:rPr>
            <a:t>This model is very efficient when a database contains a large volume of data.</a:t>
          </a:r>
          <a:endParaRPr lang="en-US" sz="1600" b="1" dirty="0">
            <a:latin typeface="Calibri" pitchFamily="34" charset="0"/>
            <a:cs typeface="Calibri" pitchFamily="34" charset="0"/>
          </a:endParaRPr>
        </a:p>
      </dgm:t>
    </dgm:pt>
    <dgm:pt modelId="{1D88505E-B705-45D0-982D-C74088FFDC5C}" type="parTrans" cxnId="{AFED1F19-484D-441D-A9E9-131B0DBAB2B5}">
      <dgm:prSet/>
      <dgm:spPr/>
      <dgm:t>
        <a:bodyPr/>
        <a:lstStyle/>
        <a:p>
          <a:endParaRPr lang="en-US"/>
        </a:p>
      </dgm:t>
    </dgm:pt>
    <dgm:pt modelId="{43FE062E-EA32-4A5A-A7FE-EEBE294F89F8}" type="sibTrans" cxnId="{AFED1F19-484D-441D-A9E9-131B0DBAB2B5}">
      <dgm:prSet/>
      <dgm:spPr/>
      <dgm:t>
        <a:bodyPr/>
        <a:lstStyle/>
        <a:p>
          <a:endParaRPr lang="en-US"/>
        </a:p>
      </dgm:t>
    </dgm:pt>
    <dgm:pt modelId="{377BF09A-222E-4937-A795-7A4258D0F5D6}" type="pres">
      <dgm:prSet presAssocID="{91346CAC-A78E-4DA3-B22E-CEA49EBE4226}" presName="linear" presStyleCnt="0">
        <dgm:presLayoutVars>
          <dgm:dir/>
          <dgm:animLvl val="lvl"/>
          <dgm:resizeHandles val="exact"/>
        </dgm:presLayoutVars>
      </dgm:prSet>
      <dgm:spPr/>
      <dgm:t>
        <a:bodyPr/>
        <a:lstStyle/>
        <a:p>
          <a:endParaRPr lang="en-US"/>
        </a:p>
      </dgm:t>
    </dgm:pt>
    <dgm:pt modelId="{ED0E1027-549B-49E6-9D59-3B13C1AC4FD2}" type="pres">
      <dgm:prSet presAssocID="{D9B449A0-FF94-4713-9A9A-058D7F6B71B9}" presName="parentLin" presStyleCnt="0"/>
      <dgm:spPr/>
    </dgm:pt>
    <dgm:pt modelId="{F795D8E3-ADA7-4953-8642-733E088841CD}" type="pres">
      <dgm:prSet presAssocID="{D9B449A0-FF94-4713-9A9A-058D7F6B71B9}" presName="parentLeftMargin" presStyleLbl="node1" presStyleIdx="0" presStyleCnt="3"/>
      <dgm:spPr/>
      <dgm:t>
        <a:bodyPr/>
        <a:lstStyle/>
        <a:p>
          <a:endParaRPr lang="en-US"/>
        </a:p>
      </dgm:t>
    </dgm:pt>
    <dgm:pt modelId="{46B940FC-8FA1-4568-B447-0EEB4A38217C}" type="pres">
      <dgm:prSet presAssocID="{D9B449A0-FF94-4713-9A9A-058D7F6B71B9}" presName="parentText" presStyleLbl="node1" presStyleIdx="0" presStyleCnt="3" custScaleX="128835" custLinFactNeighborX="4766" custLinFactNeighborY="3898">
        <dgm:presLayoutVars>
          <dgm:chMax val="0"/>
          <dgm:bulletEnabled val="1"/>
        </dgm:presLayoutVars>
      </dgm:prSet>
      <dgm:spPr/>
      <dgm:t>
        <a:bodyPr/>
        <a:lstStyle/>
        <a:p>
          <a:endParaRPr lang="en-US"/>
        </a:p>
      </dgm:t>
    </dgm:pt>
    <dgm:pt modelId="{E375144E-1A36-4173-80BF-99CA453AF7E6}" type="pres">
      <dgm:prSet presAssocID="{D9B449A0-FF94-4713-9A9A-058D7F6B71B9}" presName="negativeSpace" presStyleCnt="0"/>
      <dgm:spPr/>
    </dgm:pt>
    <dgm:pt modelId="{FE437422-C560-4C42-8C7A-0DA04E55B9BB}" type="pres">
      <dgm:prSet presAssocID="{D9B449A0-FF94-4713-9A9A-058D7F6B71B9}" presName="childText" presStyleLbl="conFgAcc1" presStyleIdx="0" presStyleCnt="3">
        <dgm:presLayoutVars>
          <dgm:bulletEnabled val="1"/>
        </dgm:presLayoutVars>
      </dgm:prSet>
      <dgm:spPr>
        <a:solidFill>
          <a:schemeClr val="lt1">
            <a:hueOff val="0"/>
            <a:satOff val="0"/>
            <a:lumOff val="0"/>
            <a:alpha val="0"/>
          </a:schemeClr>
        </a:solidFill>
      </dgm:spPr>
    </dgm:pt>
    <dgm:pt modelId="{0B9E0790-3332-4252-B645-DA100988A8BD}" type="pres">
      <dgm:prSet presAssocID="{2764F4CA-6CE4-44EA-8523-B18B98402A7E}" presName="spaceBetweenRectangles" presStyleCnt="0"/>
      <dgm:spPr/>
    </dgm:pt>
    <dgm:pt modelId="{BFEA5445-50DE-4684-987E-9F1F651A7CB1}" type="pres">
      <dgm:prSet presAssocID="{E2855558-389B-4591-8564-2A29B4C32D65}" presName="parentLin" presStyleCnt="0"/>
      <dgm:spPr/>
    </dgm:pt>
    <dgm:pt modelId="{643F61F5-F617-478B-A953-7E4573D0220D}" type="pres">
      <dgm:prSet presAssocID="{E2855558-389B-4591-8564-2A29B4C32D65}" presName="parentLeftMargin" presStyleLbl="node1" presStyleIdx="0" presStyleCnt="3"/>
      <dgm:spPr/>
      <dgm:t>
        <a:bodyPr/>
        <a:lstStyle/>
        <a:p>
          <a:endParaRPr lang="en-US"/>
        </a:p>
      </dgm:t>
    </dgm:pt>
    <dgm:pt modelId="{9CD06469-F34B-4432-ADB5-7C825FE94111}" type="pres">
      <dgm:prSet presAssocID="{E2855558-389B-4591-8564-2A29B4C32D65}" presName="parentText" presStyleLbl="node1" presStyleIdx="1" presStyleCnt="3" custScaleX="130612">
        <dgm:presLayoutVars>
          <dgm:chMax val="0"/>
          <dgm:bulletEnabled val="1"/>
        </dgm:presLayoutVars>
      </dgm:prSet>
      <dgm:spPr/>
      <dgm:t>
        <a:bodyPr/>
        <a:lstStyle/>
        <a:p>
          <a:endParaRPr lang="en-US"/>
        </a:p>
      </dgm:t>
    </dgm:pt>
    <dgm:pt modelId="{F1C435CB-0864-441B-8524-6DD2EE189DE5}" type="pres">
      <dgm:prSet presAssocID="{E2855558-389B-4591-8564-2A29B4C32D65}" presName="negativeSpace" presStyleCnt="0"/>
      <dgm:spPr/>
    </dgm:pt>
    <dgm:pt modelId="{C6EBB0DE-782D-4729-AC1B-AFD6DD05183B}" type="pres">
      <dgm:prSet presAssocID="{E2855558-389B-4591-8564-2A29B4C32D65}" presName="childText" presStyleLbl="conFgAcc1" presStyleIdx="1" presStyleCnt="3">
        <dgm:presLayoutVars>
          <dgm:bulletEnabled val="1"/>
        </dgm:presLayoutVars>
      </dgm:prSet>
      <dgm:spPr>
        <a:solidFill>
          <a:schemeClr val="lt1">
            <a:hueOff val="0"/>
            <a:satOff val="0"/>
            <a:lumOff val="0"/>
            <a:alpha val="0"/>
          </a:schemeClr>
        </a:solidFill>
      </dgm:spPr>
    </dgm:pt>
    <dgm:pt modelId="{FFB6C9BD-743C-4271-96CE-B4DCBC77FDF8}" type="pres">
      <dgm:prSet presAssocID="{E3CCE1FE-8395-4CE0-ADA9-5054E68F59BF}" presName="spaceBetweenRectangles" presStyleCnt="0"/>
      <dgm:spPr/>
    </dgm:pt>
    <dgm:pt modelId="{6FECFA36-77DF-4D44-A0EE-86BBB75610EB}" type="pres">
      <dgm:prSet presAssocID="{AF1790DE-E36E-4506-8B4B-73498403BC3A}" presName="parentLin" presStyleCnt="0"/>
      <dgm:spPr/>
    </dgm:pt>
    <dgm:pt modelId="{A1E54DF6-9C4C-426D-98EB-FFBF48F1924C}" type="pres">
      <dgm:prSet presAssocID="{AF1790DE-E36E-4506-8B4B-73498403BC3A}" presName="parentLeftMargin" presStyleLbl="node1" presStyleIdx="1" presStyleCnt="3"/>
      <dgm:spPr/>
      <dgm:t>
        <a:bodyPr/>
        <a:lstStyle/>
        <a:p>
          <a:endParaRPr lang="en-US"/>
        </a:p>
      </dgm:t>
    </dgm:pt>
    <dgm:pt modelId="{EEBD306F-2B9A-4D2B-9193-3D815715E159}" type="pres">
      <dgm:prSet presAssocID="{AF1790DE-E36E-4506-8B4B-73498403BC3A}" presName="parentText" presStyleLbl="node1" presStyleIdx="2" presStyleCnt="3" custScaleX="130612">
        <dgm:presLayoutVars>
          <dgm:chMax val="0"/>
          <dgm:bulletEnabled val="1"/>
        </dgm:presLayoutVars>
      </dgm:prSet>
      <dgm:spPr/>
      <dgm:t>
        <a:bodyPr/>
        <a:lstStyle/>
        <a:p>
          <a:endParaRPr lang="en-US"/>
        </a:p>
      </dgm:t>
    </dgm:pt>
    <dgm:pt modelId="{D60276C3-8AA5-49E7-A53A-2AD0071F10C7}" type="pres">
      <dgm:prSet presAssocID="{AF1790DE-E36E-4506-8B4B-73498403BC3A}" presName="negativeSpace" presStyleCnt="0"/>
      <dgm:spPr/>
    </dgm:pt>
    <dgm:pt modelId="{651F067F-7FD3-49A0-930F-C390710D14CC}" type="pres">
      <dgm:prSet presAssocID="{AF1790DE-E36E-4506-8B4B-73498403BC3A}" presName="childText" presStyleLbl="conFgAcc1" presStyleIdx="2" presStyleCnt="3">
        <dgm:presLayoutVars>
          <dgm:bulletEnabled val="1"/>
        </dgm:presLayoutVars>
      </dgm:prSet>
      <dgm:spPr>
        <a:solidFill>
          <a:schemeClr val="lt1">
            <a:hueOff val="0"/>
            <a:satOff val="0"/>
            <a:lumOff val="0"/>
            <a:alpha val="0"/>
          </a:schemeClr>
        </a:solidFill>
      </dgm:spPr>
    </dgm:pt>
  </dgm:ptLst>
  <dgm:cxnLst>
    <dgm:cxn modelId="{036D1DF4-3FC9-4BDF-98B0-F106BCEC8091}" type="presOf" srcId="{91346CAC-A78E-4DA3-B22E-CEA49EBE4226}" destId="{377BF09A-222E-4937-A795-7A4258D0F5D6}" srcOrd="0" destOrd="0" presId="urn:microsoft.com/office/officeart/2005/8/layout/list1"/>
    <dgm:cxn modelId="{123BD03E-3D44-4DA3-997F-3A140BC028CA}" type="presOf" srcId="{E2855558-389B-4591-8564-2A29B4C32D65}" destId="{9CD06469-F34B-4432-ADB5-7C825FE94111}" srcOrd="1" destOrd="0" presId="urn:microsoft.com/office/officeart/2005/8/layout/list1"/>
    <dgm:cxn modelId="{D193539D-3ACB-46AA-9587-B373CAA18B8B}" type="presOf" srcId="{D9B449A0-FF94-4713-9A9A-058D7F6B71B9}" destId="{46B940FC-8FA1-4568-B447-0EEB4A38217C}" srcOrd="1" destOrd="0" presId="urn:microsoft.com/office/officeart/2005/8/layout/list1"/>
    <dgm:cxn modelId="{3E5A5BDC-C517-4C48-BAED-BDCA739C89F8}" type="presOf" srcId="{E2855558-389B-4591-8564-2A29B4C32D65}" destId="{643F61F5-F617-478B-A953-7E4573D0220D}" srcOrd="0" destOrd="0" presId="urn:microsoft.com/office/officeart/2005/8/layout/list1"/>
    <dgm:cxn modelId="{A7FFA459-88E6-4BF9-990E-9E839F2CA561}" srcId="{91346CAC-A78E-4DA3-B22E-CEA49EBE4226}" destId="{D9B449A0-FF94-4713-9A9A-058D7F6B71B9}" srcOrd="0" destOrd="0" parTransId="{72FECDBD-928B-4253-9CFE-B1ABEE0A78E1}" sibTransId="{2764F4CA-6CE4-44EA-8523-B18B98402A7E}"/>
    <dgm:cxn modelId="{AFED1F19-484D-441D-A9E9-131B0DBAB2B5}" srcId="{91346CAC-A78E-4DA3-B22E-CEA49EBE4226}" destId="{AF1790DE-E36E-4506-8B4B-73498403BC3A}" srcOrd="2" destOrd="0" parTransId="{1D88505E-B705-45D0-982D-C74088FFDC5C}" sibTransId="{43FE062E-EA32-4A5A-A7FE-EEBE294F89F8}"/>
    <dgm:cxn modelId="{B6B8CC7A-4096-41C7-A9CB-E044A06995DA}" type="presOf" srcId="{AF1790DE-E36E-4506-8B4B-73498403BC3A}" destId="{A1E54DF6-9C4C-426D-98EB-FFBF48F1924C}" srcOrd="0" destOrd="0" presId="urn:microsoft.com/office/officeart/2005/8/layout/list1"/>
    <dgm:cxn modelId="{B4CA2024-19D5-41AE-9623-5A30C5CDDAA1}" type="presOf" srcId="{D9B449A0-FF94-4713-9A9A-058D7F6B71B9}" destId="{F795D8E3-ADA7-4953-8642-733E088841CD}" srcOrd="0" destOrd="0" presId="urn:microsoft.com/office/officeart/2005/8/layout/list1"/>
    <dgm:cxn modelId="{99CBFEEF-E166-4E44-B10B-3FF77A7C60C0}" type="presOf" srcId="{AF1790DE-E36E-4506-8B4B-73498403BC3A}" destId="{EEBD306F-2B9A-4D2B-9193-3D815715E159}" srcOrd="1" destOrd="0" presId="urn:microsoft.com/office/officeart/2005/8/layout/list1"/>
    <dgm:cxn modelId="{48FB9AF0-E794-4529-A85F-670858982857}" srcId="{91346CAC-A78E-4DA3-B22E-CEA49EBE4226}" destId="{E2855558-389B-4591-8564-2A29B4C32D65}" srcOrd="1" destOrd="0" parTransId="{9FD20762-DA87-4087-803C-2ABA29AE61C3}" sibTransId="{E3CCE1FE-8395-4CE0-ADA9-5054E68F59BF}"/>
    <dgm:cxn modelId="{EC9D426B-CA16-477B-ACDF-69809DB19ED5}" type="presParOf" srcId="{377BF09A-222E-4937-A795-7A4258D0F5D6}" destId="{ED0E1027-549B-49E6-9D59-3B13C1AC4FD2}" srcOrd="0" destOrd="0" presId="urn:microsoft.com/office/officeart/2005/8/layout/list1"/>
    <dgm:cxn modelId="{E0705AA1-A397-4725-B498-7B1609D772C8}" type="presParOf" srcId="{ED0E1027-549B-49E6-9D59-3B13C1AC4FD2}" destId="{F795D8E3-ADA7-4953-8642-733E088841CD}" srcOrd="0" destOrd="0" presId="urn:microsoft.com/office/officeart/2005/8/layout/list1"/>
    <dgm:cxn modelId="{90C80BAF-4974-4B75-97AB-0E3A55DCC208}" type="presParOf" srcId="{ED0E1027-549B-49E6-9D59-3B13C1AC4FD2}" destId="{46B940FC-8FA1-4568-B447-0EEB4A38217C}" srcOrd="1" destOrd="0" presId="urn:microsoft.com/office/officeart/2005/8/layout/list1"/>
    <dgm:cxn modelId="{2364D56A-B6BD-41BC-9EAC-289E3E673413}" type="presParOf" srcId="{377BF09A-222E-4937-A795-7A4258D0F5D6}" destId="{E375144E-1A36-4173-80BF-99CA453AF7E6}" srcOrd="1" destOrd="0" presId="urn:microsoft.com/office/officeart/2005/8/layout/list1"/>
    <dgm:cxn modelId="{E70A610F-3C47-43B1-8A4E-FB7375E4D53A}" type="presParOf" srcId="{377BF09A-222E-4937-A795-7A4258D0F5D6}" destId="{FE437422-C560-4C42-8C7A-0DA04E55B9BB}" srcOrd="2" destOrd="0" presId="urn:microsoft.com/office/officeart/2005/8/layout/list1"/>
    <dgm:cxn modelId="{2AF33053-B595-47EF-A109-AF18EF305D34}" type="presParOf" srcId="{377BF09A-222E-4937-A795-7A4258D0F5D6}" destId="{0B9E0790-3332-4252-B645-DA100988A8BD}" srcOrd="3" destOrd="0" presId="urn:microsoft.com/office/officeart/2005/8/layout/list1"/>
    <dgm:cxn modelId="{8A62567E-3726-4114-8948-3E38A7774308}" type="presParOf" srcId="{377BF09A-222E-4937-A795-7A4258D0F5D6}" destId="{BFEA5445-50DE-4684-987E-9F1F651A7CB1}" srcOrd="4" destOrd="0" presId="urn:microsoft.com/office/officeart/2005/8/layout/list1"/>
    <dgm:cxn modelId="{0DFEAAFC-5E2D-4D4B-A160-123844FE6C4A}" type="presParOf" srcId="{BFEA5445-50DE-4684-987E-9F1F651A7CB1}" destId="{643F61F5-F617-478B-A953-7E4573D0220D}" srcOrd="0" destOrd="0" presId="urn:microsoft.com/office/officeart/2005/8/layout/list1"/>
    <dgm:cxn modelId="{DCDB1E1F-FF82-4952-AAD9-A8A8CE7DB0E9}" type="presParOf" srcId="{BFEA5445-50DE-4684-987E-9F1F651A7CB1}" destId="{9CD06469-F34B-4432-ADB5-7C825FE94111}" srcOrd="1" destOrd="0" presId="urn:microsoft.com/office/officeart/2005/8/layout/list1"/>
    <dgm:cxn modelId="{68D82A02-20D9-40F7-845A-989ABF1B0952}" type="presParOf" srcId="{377BF09A-222E-4937-A795-7A4258D0F5D6}" destId="{F1C435CB-0864-441B-8524-6DD2EE189DE5}" srcOrd="5" destOrd="0" presId="urn:microsoft.com/office/officeart/2005/8/layout/list1"/>
    <dgm:cxn modelId="{E6C89792-09A9-4567-9440-EF87E0882FD6}" type="presParOf" srcId="{377BF09A-222E-4937-A795-7A4258D0F5D6}" destId="{C6EBB0DE-782D-4729-AC1B-AFD6DD05183B}" srcOrd="6" destOrd="0" presId="urn:microsoft.com/office/officeart/2005/8/layout/list1"/>
    <dgm:cxn modelId="{9B8B51E8-55B9-4DAA-9AE7-6B63AC296A8F}" type="presParOf" srcId="{377BF09A-222E-4937-A795-7A4258D0F5D6}" destId="{FFB6C9BD-743C-4271-96CE-B4DCBC77FDF8}" srcOrd="7" destOrd="0" presId="urn:microsoft.com/office/officeart/2005/8/layout/list1"/>
    <dgm:cxn modelId="{59D0EDAC-E0D1-45E3-9B33-8E442E9620FB}" type="presParOf" srcId="{377BF09A-222E-4937-A795-7A4258D0F5D6}" destId="{6FECFA36-77DF-4D44-A0EE-86BBB75610EB}" srcOrd="8" destOrd="0" presId="urn:microsoft.com/office/officeart/2005/8/layout/list1"/>
    <dgm:cxn modelId="{5C831CD1-DA38-4E35-ABCA-0B3AC41C81B9}" type="presParOf" srcId="{6FECFA36-77DF-4D44-A0EE-86BBB75610EB}" destId="{A1E54DF6-9C4C-426D-98EB-FFBF48F1924C}" srcOrd="0" destOrd="0" presId="urn:microsoft.com/office/officeart/2005/8/layout/list1"/>
    <dgm:cxn modelId="{F1FD8E1F-B274-442B-8322-423A0C5E9826}" type="presParOf" srcId="{6FECFA36-77DF-4D44-A0EE-86BBB75610EB}" destId="{EEBD306F-2B9A-4D2B-9193-3D815715E159}" srcOrd="1" destOrd="0" presId="urn:microsoft.com/office/officeart/2005/8/layout/list1"/>
    <dgm:cxn modelId="{2F5DB65E-E91C-47B0-A986-17982C06B755}" type="presParOf" srcId="{377BF09A-222E-4937-A795-7A4258D0F5D6}" destId="{D60276C3-8AA5-49E7-A53A-2AD0071F10C7}" srcOrd="9" destOrd="0" presId="urn:microsoft.com/office/officeart/2005/8/layout/list1"/>
    <dgm:cxn modelId="{AAA7C0C2-FDB3-4C8B-9ED9-D00FB85E8902}" type="presParOf" srcId="{377BF09A-222E-4937-A795-7A4258D0F5D6}" destId="{651F067F-7FD3-49A0-930F-C390710D14CC}" srcOrd="10"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04B30CD-3BA8-4D2C-8929-DF5230D332B6}" type="doc">
      <dgm:prSet loTypeId="urn:microsoft.com/office/officeart/2005/8/layout/list1" loCatId="list" qsTypeId="urn:microsoft.com/office/officeart/2005/8/quickstyle/simple5" qsCatId="simple" csTypeId="urn:microsoft.com/office/officeart/2005/8/colors/colorful3" csCatId="colorful" phldr="1"/>
      <dgm:spPr/>
      <dgm:t>
        <a:bodyPr/>
        <a:lstStyle/>
        <a:p>
          <a:endParaRPr lang="en-US"/>
        </a:p>
      </dgm:t>
    </dgm:pt>
    <dgm:pt modelId="{0B42E06C-A1B3-48D7-9A25-3AED9FB785D1}">
      <dgm:prSet phldrT="[Text]" custT="1"/>
      <dgm:spPr/>
      <dgm:t>
        <a:bodyPr/>
        <a:lstStyle/>
        <a:p>
          <a:r>
            <a:rPr lang="en-US" sz="2000" b="1" dirty="0" smtClean="0">
              <a:latin typeface="Calibri" pitchFamily="34" charset="0"/>
              <a:cs typeface="Calibri" pitchFamily="34" charset="0"/>
            </a:rPr>
            <a:t>Data Definition Language (DDL)</a:t>
          </a:r>
          <a:endParaRPr lang="en-US" sz="2000" b="1" dirty="0">
            <a:latin typeface="Calibri" pitchFamily="34" charset="0"/>
            <a:cs typeface="Calibri" pitchFamily="34" charset="0"/>
          </a:endParaRPr>
        </a:p>
      </dgm:t>
    </dgm:pt>
    <dgm:pt modelId="{63E4A61B-1DB3-4F89-99FA-5DD5C550215D}" type="parTrans" cxnId="{8A73E8F9-6F51-4BF3-8FAA-B0FBE5E9283F}">
      <dgm:prSet/>
      <dgm:spPr/>
      <dgm:t>
        <a:bodyPr/>
        <a:lstStyle/>
        <a:p>
          <a:endParaRPr lang="en-US"/>
        </a:p>
      </dgm:t>
    </dgm:pt>
    <dgm:pt modelId="{0F629D23-A6FB-4154-8BC6-E83CC058D4DA}" type="sibTrans" cxnId="{8A73E8F9-6F51-4BF3-8FAA-B0FBE5E9283F}">
      <dgm:prSet/>
      <dgm:spPr/>
      <dgm:t>
        <a:bodyPr/>
        <a:lstStyle/>
        <a:p>
          <a:endParaRPr lang="en-US"/>
        </a:p>
      </dgm:t>
    </dgm:pt>
    <dgm:pt modelId="{275088F3-FD73-4104-BBCD-C6FE214E0400}">
      <dgm:prSet phldrT="[Text]" custT="1"/>
      <dgm:spPr/>
      <dgm:t>
        <a:bodyPr/>
        <a:lstStyle/>
        <a:p>
          <a:r>
            <a:rPr lang="en-US" sz="2000" b="1" dirty="0" smtClean="0">
              <a:latin typeface="Calibri" pitchFamily="34" charset="0"/>
              <a:cs typeface="Calibri" pitchFamily="34" charset="0"/>
            </a:rPr>
            <a:t>Sub-schema DDL</a:t>
          </a:r>
          <a:endParaRPr lang="en-US" sz="2000" b="1" dirty="0">
            <a:latin typeface="Calibri" pitchFamily="34" charset="0"/>
            <a:cs typeface="Calibri" pitchFamily="34" charset="0"/>
          </a:endParaRPr>
        </a:p>
      </dgm:t>
    </dgm:pt>
    <dgm:pt modelId="{919BBD4A-9AB4-440A-965D-4AF7261853CD}" type="parTrans" cxnId="{FA92B383-A7AD-48EF-AE5F-0B7027EDEA99}">
      <dgm:prSet/>
      <dgm:spPr/>
      <dgm:t>
        <a:bodyPr/>
        <a:lstStyle/>
        <a:p>
          <a:endParaRPr lang="en-US"/>
        </a:p>
      </dgm:t>
    </dgm:pt>
    <dgm:pt modelId="{0A35B0A5-C311-4B25-9C37-B441768F4CB9}" type="sibTrans" cxnId="{FA92B383-A7AD-48EF-AE5F-0B7027EDEA99}">
      <dgm:prSet/>
      <dgm:spPr/>
      <dgm:t>
        <a:bodyPr/>
        <a:lstStyle/>
        <a:p>
          <a:endParaRPr lang="en-US"/>
        </a:p>
      </dgm:t>
    </dgm:pt>
    <dgm:pt modelId="{A01BF80B-0EB8-4497-94CE-66159EAFBE6E}">
      <dgm:prSet phldrT="[Text]" custT="1"/>
      <dgm:spPr/>
      <dgm:t>
        <a:bodyPr/>
        <a:lstStyle/>
        <a:p>
          <a:r>
            <a:rPr lang="en-US" sz="2000" b="1" dirty="0" smtClean="0">
              <a:latin typeface="Calibri" pitchFamily="34" charset="0"/>
              <a:cs typeface="Calibri" pitchFamily="34" charset="0"/>
            </a:rPr>
            <a:t>Data Manipulation Language (DML)</a:t>
          </a:r>
        </a:p>
      </dgm:t>
    </dgm:pt>
    <dgm:pt modelId="{E22F8156-70AC-42FA-88F7-B2A44C5C03CE}" type="parTrans" cxnId="{D6BD3248-E732-4735-938E-F76743DC4E54}">
      <dgm:prSet/>
      <dgm:spPr/>
      <dgm:t>
        <a:bodyPr/>
        <a:lstStyle/>
        <a:p>
          <a:endParaRPr lang="en-US"/>
        </a:p>
      </dgm:t>
    </dgm:pt>
    <dgm:pt modelId="{E365473E-4788-479B-8AFC-83FFD7CCEB89}" type="sibTrans" cxnId="{D6BD3248-E732-4735-938E-F76743DC4E54}">
      <dgm:prSet/>
      <dgm:spPr/>
      <dgm:t>
        <a:bodyPr/>
        <a:lstStyle/>
        <a:p>
          <a:endParaRPr lang="en-US"/>
        </a:p>
      </dgm:t>
    </dgm:pt>
    <dgm:pt modelId="{894AFC8B-3073-470C-A09F-F70CD766C9E2}">
      <dgm:prSet phldrT="[Text]" custT="1"/>
      <dgm:spPr/>
      <dgm:t>
        <a:bodyPr/>
        <a:lstStyle/>
        <a:p>
          <a:r>
            <a:rPr lang="en-US" sz="2000" b="1" dirty="0" smtClean="0">
              <a:latin typeface="Calibri" pitchFamily="34" charset="0"/>
              <a:cs typeface="Calibri" pitchFamily="34" charset="0"/>
            </a:rPr>
            <a:t>Data Control Language (DCL)</a:t>
          </a:r>
        </a:p>
      </dgm:t>
    </dgm:pt>
    <dgm:pt modelId="{581EF4D8-F890-4596-8192-B90A801D5B3C}" type="parTrans" cxnId="{85C094E5-C5A1-41FE-91A1-32A71D7A1D8F}">
      <dgm:prSet/>
      <dgm:spPr/>
      <dgm:t>
        <a:bodyPr/>
        <a:lstStyle/>
        <a:p>
          <a:endParaRPr lang="en-US"/>
        </a:p>
      </dgm:t>
    </dgm:pt>
    <dgm:pt modelId="{F29D36B7-558C-4424-A305-D4B6C010A59B}" type="sibTrans" cxnId="{85C094E5-C5A1-41FE-91A1-32A71D7A1D8F}">
      <dgm:prSet/>
      <dgm:spPr/>
      <dgm:t>
        <a:bodyPr/>
        <a:lstStyle/>
        <a:p>
          <a:endParaRPr lang="en-US"/>
        </a:p>
      </dgm:t>
    </dgm:pt>
    <dgm:pt modelId="{954AB44B-3D61-4133-AC00-466AFF18E51C}">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Used to create and remove databases and database objects. It enables the database administrator to define the schema components.</a:t>
          </a:r>
          <a:endParaRPr lang="en-US" sz="1800" dirty="0">
            <a:latin typeface="Calibri" pitchFamily="34" charset="0"/>
            <a:cs typeface="Calibri" pitchFamily="34" charset="0"/>
          </a:endParaRPr>
        </a:p>
      </dgm:t>
    </dgm:pt>
    <dgm:pt modelId="{3CDEB135-D887-4E98-BF43-E53C6133BA39}" type="parTrans" cxnId="{066DC87B-75AD-4696-A51B-0637434442DD}">
      <dgm:prSet/>
      <dgm:spPr/>
      <dgm:t>
        <a:bodyPr/>
        <a:lstStyle/>
        <a:p>
          <a:endParaRPr lang="en-US"/>
        </a:p>
      </dgm:t>
    </dgm:pt>
    <dgm:pt modelId="{995E82AD-E584-43E9-A89F-B98C56B2B714}" type="sibTrans" cxnId="{066DC87B-75AD-4696-A51B-0637434442DD}">
      <dgm:prSet/>
      <dgm:spPr/>
      <dgm:t>
        <a:bodyPr/>
        <a:lstStyle/>
        <a:p>
          <a:endParaRPr lang="en-US"/>
        </a:p>
      </dgm:t>
    </dgm:pt>
    <dgm:pt modelId="{15B56A10-C47D-4965-B218-63412241D4C1}">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Enables the database administrator to define the database components.</a:t>
          </a:r>
          <a:endParaRPr lang="en-US" sz="1800" dirty="0">
            <a:latin typeface="Calibri" pitchFamily="34" charset="0"/>
            <a:cs typeface="Calibri" pitchFamily="34" charset="0"/>
          </a:endParaRPr>
        </a:p>
      </dgm:t>
    </dgm:pt>
    <dgm:pt modelId="{D62DEE6F-0735-4090-8A91-8F2758A1E8CE}" type="parTrans" cxnId="{63BA9E15-2424-4EA5-9EA1-D998859D76D2}">
      <dgm:prSet/>
      <dgm:spPr/>
      <dgm:t>
        <a:bodyPr/>
        <a:lstStyle/>
        <a:p>
          <a:endParaRPr lang="en-US"/>
        </a:p>
      </dgm:t>
    </dgm:pt>
    <dgm:pt modelId="{41A99DCB-8F09-42A5-A97F-F14578AA4ABF}" type="sibTrans" cxnId="{63BA9E15-2424-4EA5-9EA1-D998859D76D2}">
      <dgm:prSet/>
      <dgm:spPr/>
      <dgm:t>
        <a:bodyPr/>
        <a:lstStyle/>
        <a:p>
          <a:endParaRPr lang="en-US"/>
        </a:p>
      </dgm:t>
    </dgm:pt>
    <dgm:pt modelId="{99C229D2-8712-4170-B167-C0F0B7E17D9B}">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Used to insert, retrieve, and modify database information.</a:t>
          </a:r>
          <a:endParaRPr lang="en-US" sz="1800" dirty="0">
            <a:latin typeface="Calibri" pitchFamily="34" charset="0"/>
            <a:cs typeface="Calibri" pitchFamily="34" charset="0"/>
          </a:endParaRPr>
        </a:p>
      </dgm:t>
    </dgm:pt>
    <dgm:pt modelId="{B82004D2-6854-4D6C-B447-06402214C44A}" type="parTrans" cxnId="{07D8D6CD-903D-4FBF-9DCF-036477BBF283}">
      <dgm:prSet/>
      <dgm:spPr/>
      <dgm:t>
        <a:bodyPr/>
        <a:lstStyle/>
        <a:p>
          <a:endParaRPr lang="en-US"/>
        </a:p>
      </dgm:t>
    </dgm:pt>
    <dgm:pt modelId="{A5822192-EAD8-4545-9207-987D94B82BD4}" type="sibTrans" cxnId="{07D8D6CD-903D-4FBF-9DCF-036477BBF283}">
      <dgm:prSet/>
      <dgm:spPr/>
      <dgm:t>
        <a:bodyPr/>
        <a:lstStyle/>
        <a:p>
          <a:endParaRPr lang="en-US"/>
        </a:p>
      </dgm:t>
    </dgm:pt>
    <dgm:pt modelId="{04352BF1-14BF-4064-B97E-98CE009EB93D}">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Used to administer permissions on the databases and database objects.</a:t>
          </a:r>
          <a:endParaRPr lang="en-US" sz="1800" dirty="0">
            <a:latin typeface="Calibri" pitchFamily="34" charset="0"/>
            <a:cs typeface="Calibri" pitchFamily="34" charset="0"/>
          </a:endParaRPr>
        </a:p>
      </dgm:t>
    </dgm:pt>
    <dgm:pt modelId="{4C0900B5-830B-41F1-A812-F0E95EE80842}" type="parTrans" cxnId="{D1C22A68-87E4-478A-86F6-2577900662C0}">
      <dgm:prSet/>
      <dgm:spPr/>
      <dgm:t>
        <a:bodyPr/>
        <a:lstStyle/>
        <a:p>
          <a:endParaRPr lang="en-US"/>
        </a:p>
      </dgm:t>
    </dgm:pt>
    <dgm:pt modelId="{C25020DD-EEA3-46DD-85D7-8CA29D196125}" type="sibTrans" cxnId="{D1C22A68-87E4-478A-86F6-2577900662C0}">
      <dgm:prSet/>
      <dgm:spPr/>
      <dgm:t>
        <a:bodyPr/>
        <a:lstStyle/>
        <a:p>
          <a:endParaRPr lang="en-US"/>
        </a:p>
      </dgm:t>
    </dgm:pt>
    <dgm:pt modelId="{0A807732-00C6-4E5E-911B-A6F76F441E4E}" type="pres">
      <dgm:prSet presAssocID="{304B30CD-3BA8-4D2C-8929-DF5230D332B6}" presName="linear" presStyleCnt="0">
        <dgm:presLayoutVars>
          <dgm:dir/>
          <dgm:animLvl val="lvl"/>
          <dgm:resizeHandles val="exact"/>
        </dgm:presLayoutVars>
      </dgm:prSet>
      <dgm:spPr/>
      <dgm:t>
        <a:bodyPr/>
        <a:lstStyle/>
        <a:p>
          <a:endParaRPr lang="en-US"/>
        </a:p>
      </dgm:t>
    </dgm:pt>
    <dgm:pt modelId="{2F2ADDF7-5497-4730-91DE-E6E853F1FEEF}" type="pres">
      <dgm:prSet presAssocID="{0B42E06C-A1B3-48D7-9A25-3AED9FB785D1}" presName="parentLin" presStyleCnt="0"/>
      <dgm:spPr/>
    </dgm:pt>
    <dgm:pt modelId="{F0AFF909-226B-4EF5-8D95-F4C97BC1E02A}" type="pres">
      <dgm:prSet presAssocID="{0B42E06C-A1B3-48D7-9A25-3AED9FB785D1}" presName="parentLeftMargin" presStyleLbl="node1" presStyleIdx="0" presStyleCnt="4"/>
      <dgm:spPr/>
      <dgm:t>
        <a:bodyPr/>
        <a:lstStyle/>
        <a:p>
          <a:endParaRPr lang="en-US"/>
        </a:p>
      </dgm:t>
    </dgm:pt>
    <dgm:pt modelId="{D8815EEF-E9C4-475D-A970-0FBE57B256A3}" type="pres">
      <dgm:prSet presAssocID="{0B42E06C-A1B3-48D7-9A25-3AED9FB785D1}" presName="parentText" presStyleLbl="node1" presStyleIdx="0" presStyleCnt="4">
        <dgm:presLayoutVars>
          <dgm:chMax val="0"/>
          <dgm:bulletEnabled val="1"/>
        </dgm:presLayoutVars>
      </dgm:prSet>
      <dgm:spPr/>
      <dgm:t>
        <a:bodyPr/>
        <a:lstStyle/>
        <a:p>
          <a:endParaRPr lang="en-US"/>
        </a:p>
      </dgm:t>
    </dgm:pt>
    <dgm:pt modelId="{76FC94D9-3208-439C-A63E-D27D71A45C0D}" type="pres">
      <dgm:prSet presAssocID="{0B42E06C-A1B3-48D7-9A25-3AED9FB785D1}" presName="negativeSpace" presStyleCnt="0"/>
      <dgm:spPr/>
    </dgm:pt>
    <dgm:pt modelId="{5F8B0E50-DECC-4A7E-A46E-113C91AAFE14}" type="pres">
      <dgm:prSet presAssocID="{0B42E06C-A1B3-48D7-9A25-3AED9FB785D1}" presName="childText" presStyleLbl="conFgAcc1" presStyleIdx="0" presStyleCnt="4">
        <dgm:presLayoutVars>
          <dgm:bulletEnabled val="1"/>
        </dgm:presLayoutVars>
      </dgm:prSet>
      <dgm:spPr/>
      <dgm:t>
        <a:bodyPr/>
        <a:lstStyle/>
        <a:p>
          <a:endParaRPr lang="en-US"/>
        </a:p>
      </dgm:t>
    </dgm:pt>
    <dgm:pt modelId="{08587B01-25D5-451E-BC18-60B04AFD5367}" type="pres">
      <dgm:prSet presAssocID="{0F629D23-A6FB-4154-8BC6-E83CC058D4DA}" presName="spaceBetweenRectangles" presStyleCnt="0"/>
      <dgm:spPr/>
    </dgm:pt>
    <dgm:pt modelId="{C3941E73-59DF-4947-A40C-DDF97525D13A}" type="pres">
      <dgm:prSet presAssocID="{275088F3-FD73-4104-BBCD-C6FE214E0400}" presName="parentLin" presStyleCnt="0"/>
      <dgm:spPr/>
    </dgm:pt>
    <dgm:pt modelId="{47486FD6-484A-4D85-9CB6-90D65D97FB36}" type="pres">
      <dgm:prSet presAssocID="{275088F3-FD73-4104-BBCD-C6FE214E0400}" presName="parentLeftMargin" presStyleLbl="node1" presStyleIdx="0" presStyleCnt="4"/>
      <dgm:spPr/>
      <dgm:t>
        <a:bodyPr/>
        <a:lstStyle/>
        <a:p>
          <a:endParaRPr lang="en-US"/>
        </a:p>
      </dgm:t>
    </dgm:pt>
    <dgm:pt modelId="{5395A427-A60F-4F4F-969D-04AC2D0CFDEB}" type="pres">
      <dgm:prSet presAssocID="{275088F3-FD73-4104-BBCD-C6FE214E0400}" presName="parentText" presStyleLbl="node1" presStyleIdx="1" presStyleCnt="4">
        <dgm:presLayoutVars>
          <dgm:chMax val="0"/>
          <dgm:bulletEnabled val="1"/>
        </dgm:presLayoutVars>
      </dgm:prSet>
      <dgm:spPr/>
      <dgm:t>
        <a:bodyPr/>
        <a:lstStyle/>
        <a:p>
          <a:endParaRPr lang="en-US"/>
        </a:p>
      </dgm:t>
    </dgm:pt>
    <dgm:pt modelId="{8EF1C548-5960-4AC1-A6DC-AD70AFD0AD0B}" type="pres">
      <dgm:prSet presAssocID="{275088F3-FD73-4104-BBCD-C6FE214E0400}" presName="negativeSpace" presStyleCnt="0"/>
      <dgm:spPr/>
    </dgm:pt>
    <dgm:pt modelId="{8DC4B880-6737-41E9-958C-8E33EF46D5F8}" type="pres">
      <dgm:prSet presAssocID="{275088F3-FD73-4104-BBCD-C6FE214E0400}" presName="childText" presStyleLbl="conFgAcc1" presStyleIdx="1" presStyleCnt="4">
        <dgm:presLayoutVars>
          <dgm:bulletEnabled val="1"/>
        </dgm:presLayoutVars>
      </dgm:prSet>
      <dgm:spPr/>
      <dgm:t>
        <a:bodyPr/>
        <a:lstStyle/>
        <a:p>
          <a:endParaRPr lang="en-US"/>
        </a:p>
      </dgm:t>
    </dgm:pt>
    <dgm:pt modelId="{0E1A4CDD-B090-4922-A72B-D26D60DEE419}" type="pres">
      <dgm:prSet presAssocID="{0A35B0A5-C311-4B25-9C37-B441768F4CB9}" presName="spaceBetweenRectangles" presStyleCnt="0"/>
      <dgm:spPr/>
    </dgm:pt>
    <dgm:pt modelId="{4CDCECC7-3D9F-4530-9D59-82D9F8A5E052}" type="pres">
      <dgm:prSet presAssocID="{A01BF80B-0EB8-4497-94CE-66159EAFBE6E}" presName="parentLin" presStyleCnt="0"/>
      <dgm:spPr/>
    </dgm:pt>
    <dgm:pt modelId="{DF203340-B694-4789-AE18-6CC49F3E3D6E}" type="pres">
      <dgm:prSet presAssocID="{A01BF80B-0EB8-4497-94CE-66159EAFBE6E}" presName="parentLeftMargin" presStyleLbl="node1" presStyleIdx="1" presStyleCnt="4"/>
      <dgm:spPr/>
      <dgm:t>
        <a:bodyPr/>
        <a:lstStyle/>
        <a:p>
          <a:endParaRPr lang="en-US"/>
        </a:p>
      </dgm:t>
    </dgm:pt>
    <dgm:pt modelId="{0900D408-9ABA-4692-8B4E-25FD2FEDE3F7}" type="pres">
      <dgm:prSet presAssocID="{A01BF80B-0EB8-4497-94CE-66159EAFBE6E}" presName="parentText" presStyleLbl="node1" presStyleIdx="2" presStyleCnt="4">
        <dgm:presLayoutVars>
          <dgm:chMax val="0"/>
          <dgm:bulletEnabled val="1"/>
        </dgm:presLayoutVars>
      </dgm:prSet>
      <dgm:spPr/>
      <dgm:t>
        <a:bodyPr/>
        <a:lstStyle/>
        <a:p>
          <a:endParaRPr lang="en-US"/>
        </a:p>
      </dgm:t>
    </dgm:pt>
    <dgm:pt modelId="{F1DDE45D-E91E-4F8B-A88A-9E48706B86F7}" type="pres">
      <dgm:prSet presAssocID="{A01BF80B-0EB8-4497-94CE-66159EAFBE6E}" presName="negativeSpace" presStyleCnt="0"/>
      <dgm:spPr/>
    </dgm:pt>
    <dgm:pt modelId="{97F985D8-35BA-410A-8120-F008FF720B1B}" type="pres">
      <dgm:prSet presAssocID="{A01BF80B-0EB8-4497-94CE-66159EAFBE6E}" presName="childText" presStyleLbl="conFgAcc1" presStyleIdx="2" presStyleCnt="4">
        <dgm:presLayoutVars>
          <dgm:bulletEnabled val="1"/>
        </dgm:presLayoutVars>
      </dgm:prSet>
      <dgm:spPr/>
      <dgm:t>
        <a:bodyPr/>
        <a:lstStyle/>
        <a:p>
          <a:endParaRPr lang="en-US"/>
        </a:p>
      </dgm:t>
    </dgm:pt>
    <dgm:pt modelId="{08329DB7-AB0F-43D4-B972-CB5010466013}" type="pres">
      <dgm:prSet presAssocID="{E365473E-4788-479B-8AFC-83FFD7CCEB89}" presName="spaceBetweenRectangles" presStyleCnt="0"/>
      <dgm:spPr/>
    </dgm:pt>
    <dgm:pt modelId="{A67EC658-104A-4A09-82D5-10E925E954A9}" type="pres">
      <dgm:prSet presAssocID="{894AFC8B-3073-470C-A09F-F70CD766C9E2}" presName="parentLin" presStyleCnt="0"/>
      <dgm:spPr/>
    </dgm:pt>
    <dgm:pt modelId="{E45D34FF-DDF7-412B-9A52-23F06251A129}" type="pres">
      <dgm:prSet presAssocID="{894AFC8B-3073-470C-A09F-F70CD766C9E2}" presName="parentLeftMargin" presStyleLbl="node1" presStyleIdx="2" presStyleCnt="4"/>
      <dgm:spPr/>
      <dgm:t>
        <a:bodyPr/>
        <a:lstStyle/>
        <a:p>
          <a:endParaRPr lang="en-US"/>
        </a:p>
      </dgm:t>
    </dgm:pt>
    <dgm:pt modelId="{127E743A-89A5-44D1-BC51-92D5C96DDC64}" type="pres">
      <dgm:prSet presAssocID="{894AFC8B-3073-470C-A09F-F70CD766C9E2}" presName="parentText" presStyleLbl="node1" presStyleIdx="3" presStyleCnt="4">
        <dgm:presLayoutVars>
          <dgm:chMax val="0"/>
          <dgm:bulletEnabled val="1"/>
        </dgm:presLayoutVars>
      </dgm:prSet>
      <dgm:spPr/>
      <dgm:t>
        <a:bodyPr/>
        <a:lstStyle/>
        <a:p>
          <a:endParaRPr lang="en-US"/>
        </a:p>
      </dgm:t>
    </dgm:pt>
    <dgm:pt modelId="{2E55A5C9-A88C-4DCE-B3CF-64CF654699FC}" type="pres">
      <dgm:prSet presAssocID="{894AFC8B-3073-470C-A09F-F70CD766C9E2}" presName="negativeSpace" presStyleCnt="0"/>
      <dgm:spPr/>
    </dgm:pt>
    <dgm:pt modelId="{4E80CC4C-9E3E-4F9A-9541-26882D33BDB7}" type="pres">
      <dgm:prSet presAssocID="{894AFC8B-3073-470C-A09F-F70CD766C9E2}" presName="childText" presStyleLbl="conFgAcc1" presStyleIdx="3" presStyleCnt="4">
        <dgm:presLayoutVars>
          <dgm:bulletEnabled val="1"/>
        </dgm:presLayoutVars>
      </dgm:prSet>
      <dgm:spPr/>
      <dgm:t>
        <a:bodyPr/>
        <a:lstStyle/>
        <a:p>
          <a:endParaRPr lang="en-US"/>
        </a:p>
      </dgm:t>
    </dgm:pt>
  </dgm:ptLst>
  <dgm:cxnLst>
    <dgm:cxn modelId="{CB33DC4A-6F86-4EFD-B49A-DF55AC801E01}" type="presOf" srcId="{A01BF80B-0EB8-4497-94CE-66159EAFBE6E}" destId="{0900D408-9ABA-4692-8B4E-25FD2FEDE3F7}" srcOrd="1" destOrd="0" presId="urn:microsoft.com/office/officeart/2005/8/layout/list1"/>
    <dgm:cxn modelId="{862FE337-5C98-4CB5-9A77-70A093852F80}" type="presOf" srcId="{99C229D2-8712-4170-B167-C0F0B7E17D9B}" destId="{97F985D8-35BA-410A-8120-F008FF720B1B}" srcOrd="0" destOrd="0" presId="urn:microsoft.com/office/officeart/2005/8/layout/list1"/>
    <dgm:cxn modelId="{FA92B383-A7AD-48EF-AE5F-0B7027EDEA99}" srcId="{304B30CD-3BA8-4D2C-8929-DF5230D332B6}" destId="{275088F3-FD73-4104-BBCD-C6FE214E0400}" srcOrd="1" destOrd="0" parTransId="{919BBD4A-9AB4-440A-965D-4AF7261853CD}" sibTransId="{0A35B0A5-C311-4B25-9C37-B441768F4CB9}"/>
    <dgm:cxn modelId="{D1C22A68-87E4-478A-86F6-2577900662C0}" srcId="{894AFC8B-3073-470C-A09F-F70CD766C9E2}" destId="{04352BF1-14BF-4064-B97E-98CE009EB93D}" srcOrd="0" destOrd="0" parTransId="{4C0900B5-830B-41F1-A812-F0E95EE80842}" sibTransId="{C25020DD-EEA3-46DD-85D7-8CA29D196125}"/>
    <dgm:cxn modelId="{850056FB-517F-491A-9DF8-7AF13FE6A15A}" type="presOf" srcId="{275088F3-FD73-4104-BBCD-C6FE214E0400}" destId="{47486FD6-484A-4D85-9CB6-90D65D97FB36}" srcOrd="0" destOrd="0" presId="urn:microsoft.com/office/officeart/2005/8/layout/list1"/>
    <dgm:cxn modelId="{8A73E8F9-6F51-4BF3-8FAA-B0FBE5E9283F}" srcId="{304B30CD-3BA8-4D2C-8929-DF5230D332B6}" destId="{0B42E06C-A1B3-48D7-9A25-3AED9FB785D1}" srcOrd="0" destOrd="0" parTransId="{63E4A61B-1DB3-4F89-99FA-5DD5C550215D}" sibTransId="{0F629D23-A6FB-4154-8BC6-E83CC058D4DA}"/>
    <dgm:cxn modelId="{4A2002A9-3869-4E70-84F9-89FA45EBD9F7}" type="presOf" srcId="{954AB44B-3D61-4133-AC00-466AFF18E51C}" destId="{5F8B0E50-DECC-4A7E-A46E-113C91AAFE14}" srcOrd="0" destOrd="0" presId="urn:microsoft.com/office/officeart/2005/8/layout/list1"/>
    <dgm:cxn modelId="{0E22C392-441E-4A2A-980A-A2A51F8FD9E3}" type="presOf" srcId="{A01BF80B-0EB8-4497-94CE-66159EAFBE6E}" destId="{DF203340-B694-4789-AE18-6CC49F3E3D6E}" srcOrd="0" destOrd="0" presId="urn:microsoft.com/office/officeart/2005/8/layout/list1"/>
    <dgm:cxn modelId="{066DC87B-75AD-4696-A51B-0637434442DD}" srcId="{0B42E06C-A1B3-48D7-9A25-3AED9FB785D1}" destId="{954AB44B-3D61-4133-AC00-466AFF18E51C}" srcOrd="0" destOrd="0" parTransId="{3CDEB135-D887-4E98-BF43-E53C6133BA39}" sibTransId="{995E82AD-E584-43E9-A89F-B98C56B2B714}"/>
    <dgm:cxn modelId="{D6BD3248-E732-4735-938E-F76743DC4E54}" srcId="{304B30CD-3BA8-4D2C-8929-DF5230D332B6}" destId="{A01BF80B-0EB8-4497-94CE-66159EAFBE6E}" srcOrd="2" destOrd="0" parTransId="{E22F8156-70AC-42FA-88F7-B2A44C5C03CE}" sibTransId="{E365473E-4788-479B-8AFC-83FFD7CCEB89}"/>
    <dgm:cxn modelId="{82B2313C-CF03-44C9-847C-F51D5C97B142}" type="presOf" srcId="{15B56A10-C47D-4965-B218-63412241D4C1}" destId="{8DC4B880-6737-41E9-958C-8E33EF46D5F8}" srcOrd="0" destOrd="0" presId="urn:microsoft.com/office/officeart/2005/8/layout/list1"/>
    <dgm:cxn modelId="{07D8D6CD-903D-4FBF-9DCF-036477BBF283}" srcId="{A01BF80B-0EB8-4497-94CE-66159EAFBE6E}" destId="{99C229D2-8712-4170-B167-C0F0B7E17D9B}" srcOrd="0" destOrd="0" parTransId="{B82004D2-6854-4D6C-B447-06402214C44A}" sibTransId="{A5822192-EAD8-4545-9207-987D94B82BD4}"/>
    <dgm:cxn modelId="{85C094E5-C5A1-41FE-91A1-32A71D7A1D8F}" srcId="{304B30CD-3BA8-4D2C-8929-DF5230D332B6}" destId="{894AFC8B-3073-470C-A09F-F70CD766C9E2}" srcOrd="3" destOrd="0" parTransId="{581EF4D8-F890-4596-8192-B90A801D5B3C}" sibTransId="{F29D36B7-558C-4424-A305-D4B6C010A59B}"/>
    <dgm:cxn modelId="{63BA9E15-2424-4EA5-9EA1-D998859D76D2}" srcId="{275088F3-FD73-4104-BBCD-C6FE214E0400}" destId="{15B56A10-C47D-4965-B218-63412241D4C1}" srcOrd="0" destOrd="0" parTransId="{D62DEE6F-0735-4090-8A91-8F2758A1E8CE}" sibTransId="{41A99DCB-8F09-42A5-A97F-F14578AA4ABF}"/>
    <dgm:cxn modelId="{D696AAF6-B971-42F5-8690-126B786E62F0}" type="presOf" srcId="{894AFC8B-3073-470C-A09F-F70CD766C9E2}" destId="{E45D34FF-DDF7-412B-9A52-23F06251A129}" srcOrd="0" destOrd="0" presId="urn:microsoft.com/office/officeart/2005/8/layout/list1"/>
    <dgm:cxn modelId="{EAF034F5-53D7-46FA-B419-12FBE39AA1AF}" type="presOf" srcId="{04352BF1-14BF-4064-B97E-98CE009EB93D}" destId="{4E80CC4C-9E3E-4F9A-9541-26882D33BDB7}" srcOrd="0" destOrd="0" presId="urn:microsoft.com/office/officeart/2005/8/layout/list1"/>
    <dgm:cxn modelId="{1DB4A0AF-0422-4DDF-B110-0F91E46DB84F}" type="presOf" srcId="{275088F3-FD73-4104-BBCD-C6FE214E0400}" destId="{5395A427-A60F-4F4F-969D-04AC2D0CFDEB}" srcOrd="1" destOrd="0" presId="urn:microsoft.com/office/officeart/2005/8/layout/list1"/>
    <dgm:cxn modelId="{4F05FA88-4931-4CAD-8F2B-182E1F0DF66C}" type="presOf" srcId="{304B30CD-3BA8-4D2C-8929-DF5230D332B6}" destId="{0A807732-00C6-4E5E-911B-A6F76F441E4E}" srcOrd="0" destOrd="0" presId="urn:microsoft.com/office/officeart/2005/8/layout/list1"/>
    <dgm:cxn modelId="{4ABAC0E4-75A2-48F4-9C38-2BA3F78F3ACF}" type="presOf" srcId="{894AFC8B-3073-470C-A09F-F70CD766C9E2}" destId="{127E743A-89A5-44D1-BC51-92D5C96DDC64}" srcOrd="1" destOrd="0" presId="urn:microsoft.com/office/officeart/2005/8/layout/list1"/>
    <dgm:cxn modelId="{02674A4F-5413-492D-A394-BCA9E7A85BF7}" type="presOf" srcId="{0B42E06C-A1B3-48D7-9A25-3AED9FB785D1}" destId="{D8815EEF-E9C4-475D-A970-0FBE57B256A3}" srcOrd="1" destOrd="0" presId="urn:microsoft.com/office/officeart/2005/8/layout/list1"/>
    <dgm:cxn modelId="{E4C153B7-3564-4706-B8EF-0EDECA50656C}" type="presOf" srcId="{0B42E06C-A1B3-48D7-9A25-3AED9FB785D1}" destId="{F0AFF909-226B-4EF5-8D95-F4C97BC1E02A}" srcOrd="0" destOrd="0" presId="urn:microsoft.com/office/officeart/2005/8/layout/list1"/>
    <dgm:cxn modelId="{00626F3E-05A8-4240-A941-A9E907802109}" type="presParOf" srcId="{0A807732-00C6-4E5E-911B-A6F76F441E4E}" destId="{2F2ADDF7-5497-4730-91DE-E6E853F1FEEF}" srcOrd="0" destOrd="0" presId="urn:microsoft.com/office/officeart/2005/8/layout/list1"/>
    <dgm:cxn modelId="{D61DC023-5F8B-4BBF-B8F3-263D2ADFC9B9}" type="presParOf" srcId="{2F2ADDF7-5497-4730-91DE-E6E853F1FEEF}" destId="{F0AFF909-226B-4EF5-8D95-F4C97BC1E02A}" srcOrd="0" destOrd="0" presId="urn:microsoft.com/office/officeart/2005/8/layout/list1"/>
    <dgm:cxn modelId="{063EAEE4-0F27-4DA8-8FC5-AAE31A1F4828}" type="presParOf" srcId="{2F2ADDF7-5497-4730-91DE-E6E853F1FEEF}" destId="{D8815EEF-E9C4-475D-A970-0FBE57B256A3}" srcOrd="1" destOrd="0" presId="urn:microsoft.com/office/officeart/2005/8/layout/list1"/>
    <dgm:cxn modelId="{AF9E6E39-2B78-4DB5-A13F-ABF1468A7F19}" type="presParOf" srcId="{0A807732-00C6-4E5E-911B-A6F76F441E4E}" destId="{76FC94D9-3208-439C-A63E-D27D71A45C0D}" srcOrd="1" destOrd="0" presId="urn:microsoft.com/office/officeart/2005/8/layout/list1"/>
    <dgm:cxn modelId="{CCE1DF2B-17B4-4815-AC8D-4FD82785AAA7}" type="presParOf" srcId="{0A807732-00C6-4E5E-911B-A6F76F441E4E}" destId="{5F8B0E50-DECC-4A7E-A46E-113C91AAFE14}" srcOrd="2" destOrd="0" presId="urn:microsoft.com/office/officeart/2005/8/layout/list1"/>
    <dgm:cxn modelId="{F0BD073A-F341-4F65-992A-6D34263AB6D5}" type="presParOf" srcId="{0A807732-00C6-4E5E-911B-A6F76F441E4E}" destId="{08587B01-25D5-451E-BC18-60B04AFD5367}" srcOrd="3" destOrd="0" presId="urn:microsoft.com/office/officeart/2005/8/layout/list1"/>
    <dgm:cxn modelId="{730C23FF-2A88-4C3D-BFA3-A6E01640DC06}" type="presParOf" srcId="{0A807732-00C6-4E5E-911B-A6F76F441E4E}" destId="{C3941E73-59DF-4947-A40C-DDF97525D13A}" srcOrd="4" destOrd="0" presId="urn:microsoft.com/office/officeart/2005/8/layout/list1"/>
    <dgm:cxn modelId="{4DC47F1B-B3C0-4FA4-BD58-E6CE6F48A99F}" type="presParOf" srcId="{C3941E73-59DF-4947-A40C-DDF97525D13A}" destId="{47486FD6-484A-4D85-9CB6-90D65D97FB36}" srcOrd="0" destOrd="0" presId="urn:microsoft.com/office/officeart/2005/8/layout/list1"/>
    <dgm:cxn modelId="{76041538-DB8D-4C97-9FB4-6C6F015EA461}" type="presParOf" srcId="{C3941E73-59DF-4947-A40C-DDF97525D13A}" destId="{5395A427-A60F-4F4F-969D-04AC2D0CFDEB}" srcOrd="1" destOrd="0" presId="urn:microsoft.com/office/officeart/2005/8/layout/list1"/>
    <dgm:cxn modelId="{BF913BD1-49FD-41A9-AB0E-C838813A6B61}" type="presParOf" srcId="{0A807732-00C6-4E5E-911B-A6F76F441E4E}" destId="{8EF1C548-5960-4AC1-A6DC-AD70AFD0AD0B}" srcOrd="5" destOrd="0" presId="urn:microsoft.com/office/officeart/2005/8/layout/list1"/>
    <dgm:cxn modelId="{DE768056-7315-4EB9-AA62-ECE13EC7229E}" type="presParOf" srcId="{0A807732-00C6-4E5E-911B-A6F76F441E4E}" destId="{8DC4B880-6737-41E9-958C-8E33EF46D5F8}" srcOrd="6" destOrd="0" presId="urn:microsoft.com/office/officeart/2005/8/layout/list1"/>
    <dgm:cxn modelId="{4AA748C9-C17A-4BE3-8682-B1E1BC8A6D99}" type="presParOf" srcId="{0A807732-00C6-4E5E-911B-A6F76F441E4E}" destId="{0E1A4CDD-B090-4922-A72B-D26D60DEE419}" srcOrd="7" destOrd="0" presId="urn:microsoft.com/office/officeart/2005/8/layout/list1"/>
    <dgm:cxn modelId="{4E60A8FE-22E4-4848-8047-8C95FEAE8DEB}" type="presParOf" srcId="{0A807732-00C6-4E5E-911B-A6F76F441E4E}" destId="{4CDCECC7-3D9F-4530-9D59-82D9F8A5E052}" srcOrd="8" destOrd="0" presId="urn:microsoft.com/office/officeart/2005/8/layout/list1"/>
    <dgm:cxn modelId="{08DD0072-B58E-4AF5-9E28-E508026C1898}" type="presParOf" srcId="{4CDCECC7-3D9F-4530-9D59-82D9F8A5E052}" destId="{DF203340-B694-4789-AE18-6CC49F3E3D6E}" srcOrd="0" destOrd="0" presId="urn:microsoft.com/office/officeart/2005/8/layout/list1"/>
    <dgm:cxn modelId="{F9948E16-6A85-484C-A61C-01158DDE9D2C}" type="presParOf" srcId="{4CDCECC7-3D9F-4530-9D59-82D9F8A5E052}" destId="{0900D408-9ABA-4692-8B4E-25FD2FEDE3F7}" srcOrd="1" destOrd="0" presId="urn:microsoft.com/office/officeart/2005/8/layout/list1"/>
    <dgm:cxn modelId="{E852B98A-6DF8-470F-B8D4-A940E34EC47E}" type="presParOf" srcId="{0A807732-00C6-4E5E-911B-A6F76F441E4E}" destId="{F1DDE45D-E91E-4F8B-A88A-9E48706B86F7}" srcOrd="9" destOrd="0" presId="urn:microsoft.com/office/officeart/2005/8/layout/list1"/>
    <dgm:cxn modelId="{835FC3C7-4DC4-432A-BEE0-5D7C26E78630}" type="presParOf" srcId="{0A807732-00C6-4E5E-911B-A6F76F441E4E}" destId="{97F985D8-35BA-410A-8120-F008FF720B1B}" srcOrd="10" destOrd="0" presId="urn:microsoft.com/office/officeart/2005/8/layout/list1"/>
    <dgm:cxn modelId="{BCD3AF52-67ED-4BFF-BB66-9636184455AD}" type="presParOf" srcId="{0A807732-00C6-4E5E-911B-A6F76F441E4E}" destId="{08329DB7-AB0F-43D4-B972-CB5010466013}" srcOrd="11" destOrd="0" presId="urn:microsoft.com/office/officeart/2005/8/layout/list1"/>
    <dgm:cxn modelId="{6908DF54-7A93-4949-8A8E-07B8F090FDB8}" type="presParOf" srcId="{0A807732-00C6-4E5E-911B-A6F76F441E4E}" destId="{A67EC658-104A-4A09-82D5-10E925E954A9}" srcOrd="12" destOrd="0" presId="urn:microsoft.com/office/officeart/2005/8/layout/list1"/>
    <dgm:cxn modelId="{2731F12A-FE76-43C9-A008-8D3669B2C459}" type="presParOf" srcId="{A67EC658-104A-4A09-82D5-10E925E954A9}" destId="{E45D34FF-DDF7-412B-9A52-23F06251A129}" srcOrd="0" destOrd="0" presId="urn:microsoft.com/office/officeart/2005/8/layout/list1"/>
    <dgm:cxn modelId="{6F2B5167-2F6D-4A3A-94B3-C0DA04FD544D}" type="presParOf" srcId="{A67EC658-104A-4A09-82D5-10E925E954A9}" destId="{127E743A-89A5-44D1-BC51-92D5C96DDC64}" srcOrd="1" destOrd="0" presId="urn:microsoft.com/office/officeart/2005/8/layout/list1"/>
    <dgm:cxn modelId="{0FC6EF7F-6F0D-40E2-B8FB-2930BD031FE3}" type="presParOf" srcId="{0A807732-00C6-4E5E-911B-A6F76F441E4E}" destId="{2E55A5C9-A88C-4DCE-B3CF-64CF654699FC}" srcOrd="13" destOrd="0" presId="urn:microsoft.com/office/officeart/2005/8/layout/list1"/>
    <dgm:cxn modelId="{62FC9345-9251-48DA-992F-C2F0DE7FD602}" type="presParOf" srcId="{0A807732-00C6-4E5E-911B-A6F76F441E4E}" destId="{4E80CC4C-9E3E-4F9A-9541-26882D33BDB7}" srcOrd="14"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1346CAC-A78E-4DA3-B22E-CEA49EBE4226}"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D9B449A0-FF94-4713-9A9A-058D7F6B71B9}">
      <dgm:prSet phldrT="[Text]" custT="1"/>
      <dgm:spPr/>
      <dgm:t>
        <a:bodyPr/>
        <a:lstStyle/>
        <a:p>
          <a:pPr marL="0" indent="0"/>
          <a:r>
            <a:rPr lang="en-US" sz="1400" b="1" dirty="0" smtClean="0">
              <a:latin typeface="Calibri" pitchFamily="34" charset="0"/>
              <a:cs typeface="Calibri" pitchFamily="34" charset="0"/>
            </a:rPr>
            <a:t>Relationships are easier to implement in the network database model than in the hierarchical model.</a:t>
          </a:r>
          <a:endParaRPr lang="en-US" sz="1400" b="1" dirty="0">
            <a:latin typeface="Calibri" pitchFamily="34" charset="0"/>
            <a:cs typeface="Calibri" pitchFamily="34" charset="0"/>
          </a:endParaRPr>
        </a:p>
      </dgm:t>
    </dgm:pt>
    <dgm:pt modelId="{72FECDBD-928B-4253-9CFE-B1ABEE0A78E1}" type="parTrans" cxnId="{A7FFA459-88E6-4BF9-990E-9E839F2CA561}">
      <dgm:prSet/>
      <dgm:spPr/>
      <dgm:t>
        <a:bodyPr/>
        <a:lstStyle/>
        <a:p>
          <a:endParaRPr lang="en-US"/>
        </a:p>
      </dgm:t>
    </dgm:pt>
    <dgm:pt modelId="{2764F4CA-6CE4-44EA-8523-B18B98402A7E}" type="sibTrans" cxnId="{A7FFA459-88E6-4BF9-990E-9E839F2CA561}">
      <dgm:prSet/>
      <dgm:spPr/>
      <dgm:t>
        <a:bodyPr/>
        <a:lstStyle/>
        <a:p>
          <a:endParaRPr lang="en-US"/>
        </a:p>
      </dgm:t>
    </dgm:pt>
    <dgm:pt modelId="{E2855558-389B-4591-8564-2A29B4C32D65}">
      <dgm:prSet phldrT="[Text]" custT="1"/>
      <dgm:spPr/>
      <dgm:t>
        <a:bodyPr/>
        <a:lstStyle/>
        <a:p>
          <a:r>
            <a:rPr lang="en-US" sz="1400" b="1" dirty="0" smtClean="0">
              <a:latin typeface="Calibri" pitchFamily="34" charset="0"/>
              <a:cs typeface="Calibri" pitchFamily="34" charset="0"/>
            </a:rPr>
            <a:t>This model enforces database integrity.</a:t>
          </a:r>
          <a:endParaRPr lang="en-US" sz="1400" b="1" dirty="0">
            <a:latin typeface="Calibri" pitchFamily="34" charset="0"/>
            <a:cs typeface="Calibri" pitchFamily="34" charset="0"/>
          </a:endParaRPr>
        </a:p>
      </dgm:t>
    </dgm:pt>
    <dgm:pt modelId="{9FD20762-DA87-4087-803C-2ABA29AE61C3}" type="parTrans" cxnId="{48FB9AF0-E794-4529-A85F-670858982857}">
      <dgm:prSet/>
      <dgm:spPr/>
      <dgm:t>
        <a:bodyPr/>
        <a:lstStyle/>
        <a:p>
          <a:endParaRPr lang="en-US"/>
        </a:p>
      </dgm:t>
    </dgm:pt>
    <dgm:pt modelId="{E3CCE1FE-8395-4CE0-ADA9-5054E68F59BF}" type="sibTrans" cxnId="{48FB9AF0-E794-4529-A85F-670858982857}">
      <dgm:prSet/>
      <dgm:spPr/>
      <dgm:t>
        <a:bodyPr/>
        <a:lstStyle/>
        <a:p>
          <a:endParaRPr lang="en-US"/>
        </a:p>
      </dgm:t>
    </dgm:pt>
    <dgm:pt modelId="{AF1790DE-E36E-4506-8B4B-73498403BC3A}">
      <dgm:prSet phldrT="[Text]" custT="1"/>
      <dgm:spPr/>
      <dgm:t>
        <a:bodyPr/>
        <a:lstStyle/>
        <a:p>
          <a:r>
            <a:rPr lang="en-US" sz="1400" b="1" dirty="0" smtClean="0">
              <a:latin typeface="Calibri" pitchFamily="34" charset="0"/>
              <a:cs typeface="Calibri" pitchFamily="34" charset="0"/>
            </a:rPr>
            <a:t>This model achieves sufficient data independence.</a:t>
          </a:r>
          <a:endParaRPr lang="en-US" sz="1400" b="1" dirty="0">
            <a:latin typeface="Calibri" pitchFamily="34" charset="0"/>
            <a:cs typeface="Calibri" pitchFamily="34" charset="0"/>
          </a:endParaRPr>
        </a:p>
      </dgm:t>
    </dgm:pt>
    <dgm:pt modelId="{1D88505E-B705-45D0-982D-C74088FFDC5C}" type="parTrans" cxnId="{AFED1F19-484D-441D-A9E9-131B0DBAB2B5}">
      <dgm:prSet/>
      <dgm:spPr/>
      <dgm:t>
        <a:bodyPr/>
        <a:lstStyle/>
        <a:p>
          <a:endParaRPr lang="en-US"/>
        </a:p>
      </dgm:t>
    </dgm:pt>
    <dgm:pt modelId="{43FE062E-EA32-4A5A-A7FE-EEBE294F89F8}" type="sibTrans" cxnId="{AFED1F19-484D-441D-A9E9-131B0DBAB2B5}">
      <dgm:prSet/>
      <dgm:spPr/>
      <dgm:t>
        <a:bodyPr/>
        <a:lstStyle/>
        <a:p>
          <a:endParaRPr lang="en-US"/>
        </a:p>
      </dgm:t>
    </dgm:pt>
    <dgm:pt modelId="{377BF09A-222E-4937-A795-7A4258D0F5D6}" type="pres">
      <dgm:prSet presAssocID="{91346CAC-A78E-4DA3-B22E-CEA49EBE4226}" presName="linear" presStyleCnt="0">
        <dgm:presLayoutVars>
          <dgm:dir/>
          <dgm:animLvl val="lvl"/>
          <dgm:resizeHandles val="exact"/>
        </dgm:presLayoutVars>
      </dgm:prSet>
      <dgm:spPr/>
      <dgm:t>
        <a:bodyPr/>
        <a:lstStyle/>
        <a:p>
          <a:endParaRPr lang="en-US"/>
        </a:p>
      </dgm:t>
    </dgm:pt>
    <dgm:pt modelId="{ED0E1027-549B-49E6-9D59-3B13C1AC4FD2}" type="pres">
      <dgm:prSet presAssocID="{D9B449A0-FF94-4713-9A9A-058D7F6B71B9}" presName="parentLin" presStyleCnt="0"/>
      <dgm:spPr/>
    </dgm:pt>
    <dgm:pt modelId="{F795D8E3-ADA7-4953-8642-733E088841CD}" type="pres">
      <dgm:prSet presAssocID="{D9B449A0-FF94-4713-9A9A-058D7F6B71B9}" presName="parentLeftMargin" presStyleLbl="node1" presStyleIdx="0" presStyleCnt="3"/>
      <dgm:spPr/>
      <dgm:t>
        <a:bodyPr/>
        <a:lstStyle/>
        <a:p>
          <a:endParaRPr lang="en-US"/>
        </a:p>
      </dgm:t>
    </dgm:pt>
    <dgm:pt modelId="{46B940FC-8FA1-4568-B447-0EEB4A38217C}" type="pres">
      <dgm:prSet presAssocID="{D9B449A0-FF94-4713-9A9A-058D7F6B71B9}" presName="parentText" presStyleLbl="node1" presStyleIdx="0" presStyleCnt="3" custScaleX="128513" custLinFactNeighborX="4766" custLinFactNeighborY="3898">
        <dgm:presLayoutVars>
          <dgm:chMax val="0"/>
          <dgm:bulletEnabled val="1"/>
        </dgm:presLayoutVars>
      </dgm:prSet>
      <dgm:spPr/>
      <dgm:t>
        <a:bodyPr/>
        <a:lstStyle/>
        <a:p>
          <a:endParaRPr lang="en-US"/>
        </a:p>
      </dgm:t>
    </dgm:pt>
    <dgm:pt modelId="{E375144E-1A36-4173-80BF-99CA453AF7E6}" type="pres">
      <dgm:prSet presAssocID="{D9B449A0-FF94-4713-9A9A-058D7F6B71B9}" presName="negativeSpace" presStyleCnt="0"/>
      <dgm:spPr/>
    </dgm:pt>
    <dgm:pt modelId="{FE437422-C560-4C42-8C7A-0DA04E55B9BB}" type="pres">
      <dgm:prSet presAssocID="{D9B449A0-FF94-4713-9A9A-058D7F6B71B9}" presName="childText" presStyleLbl="conFgAcc1" presStyleIdx="0" presStyleCnt="3">
        <dgm:presLayoutVars>
          <dgm:bulletEnabled val="1"/>
        </dgm:presLayoutVars>
      </dgm:prSet>
      <dgm:spPr>
        <a:solidFill>
          <a:schemeClr val="lt1">
            <a:hueOff val="0"/>
            <a:satOff val="0"/>
            <a:lumOff val="0"/>
            <a:alpha val="0"/>
          </a:schemeClr>
        </a:solidFill>
      </dgm:spPr>
    </dgm:pt>
    <dgm:pt modelId="{0B9E0790-3332-4252-B645-DA100988A8BD}" type="pres">
      <dgm:prSet presAssocID="{2764F4CA-6CE4-44EA-8523-B18B98402A7E}" presName="spaceBetweenRectangles" presStyleCnt="0"/>
      <dgm:spPr/>
    </dgm:pt>
    <dgm:pt modelId="{BFEA5445-50DE-4684-987E-9F1F651A7CB1}" type="pres">
      <dgm:prSet presAssocID="{E2855558-389B-4591-8564-2A29B4C32D65}" presName="parentLin" presStyleCnt="0"/>
      <dgm:spPr/>
    </dgm:pt>
    <dgm:pt modelId="{643F61F5-F617-478B-A953-7E4573D0220D}" type="pres">
      <dgm:prSet presAssocID="{E2855558-389B-4591-8564-2A29B4C32D65}" presName="parentLeftMargin" presStyleLbl="node1" presStyleIdx="0" presStyleCnt="3"/>
      <dgm:spPr/>
      <dgm:t>
        <a:bodyPr/>
        <a:lstStyle/>
        <a:p>
          <a:endParaRPr lang="en-US"/>
        </a:p>
      </dgm:t>
    </dgm:pt>
    <dgm:pt modelId="{9CD06469-F34B-4432-ADB5-7C825FE94111}" type="pres">
      <dgm:prSet presAssocID="{E2855558-389B-4591-8564-2A29B4C32D65}" presName="parentText" presStyleLbl="node1" presStyleIdx="1" presStyleCnt="3">
        <dgm:presLayoutVars>
          <dgm:chMax val="0"/>
          <dgm:bulletEnabled val="1"/>
        </dgm:presLayoutVars>
      </dgm:prSet>
      <dgm:spPr/>
      <dgm:t>
        <a:bodyPr/>
        <a:lstStyle/>
        <a:p>
          <a:endParaRPr lang="en-US"/>
        </a:p>
      </dgm:t>
    </dgm:pt>
    <dgm:pt modelId="{F1C435CB-0864-441B-8524-6DD2EE189DE5}" type="pres">
      <dgm:prSet presAssocID="{E2855558-389B-4591-8564-2A29B4C32D65}" presName="negativeSpace" presStyleCnt="0"/>
      <dgm:spPr/>
    </dgm:pt>
    <dgm:pt modelId="{C6EBB0DE-782D-4729-AC1B-AFD6DD05183B}" type="pres">
      <dgm:prSet presAssocID="{E2855558-389B-4591-8564-2A29B4C32D65}" presName="childText" presStyleLbl="conFgAcc1" presStyleIdx="1" presStyleCnt="3">
        <dgm:presLayoutVars>
          <dgm:bulletEnabled val="1"/>
        </dgm:presLayoutVars>
      </dgm:prSet>
      <dgm:spPr>
        <a:solidFill>
          <a:schemeClr val="lt1">
            <a:hueOff val="0"/>
            <a:satOff val="0"/>
            <a:lumOff val="0"/>
            <a:alpha val="0"/>
          </a:schemeClr>
        </a:solidFill>
      </dgm:spPr>
    </dgm:pt>
    <dgm:pt modelId="{FFB6C9BD-743C-4271-96CE-B4DCBC77FDF8}" type="pres">
      <dgm:prSet presAssocID="{E3CCE1FE-8395-4CE0-ADA9-5054E68F59BF}" presName="spaceBetweenRectangles" presStyleCnt="0"/>
      <dgm:spPr/>
    </dgm:pt>
    <dgm:pt modelId="{6FECFA36-77DF-4D44-A0EE-86BBB75610EB}" type="pres">
      <dgm:prSet presAssocID="{AF1790DE-E36E-4506-8B4B-73498403BC3A}" presName="parentLin" presStyleCnt="0"/>
      <dgm:spPr/>
    </dgm:pt>
    <dgm:pt modelId="{A1E54DF6-9C4C-426D-98EB-FFBF48F1924C}" type="pres">
      <dgm:prSet presAssocID="{AF1790DE-E36E-4506-8B4B-73498403BC3A}" presName="parentLeftMargin" presStyleLbl="node1" presStyleIdx="1" presStyleCnt="3"/>
      <dgm:spPr/>
      <dgm:t>
        <a:bodyPr/>
        <a:lstStyle/>
        <a:p>
          <a:endParaRPr lang="en-US"/>
        </a:p>
      </dgm:t>
    </dgm:pt>
    <dgm:pt modelId="{EEBD306F-2B9A-4D2B-9193-3D815715E159}" type="pres">
      <dgm:prSet presAssocID="{AF1790DE-E36E-4506-8B4B-73498403BC3A}" presName="parentText" presStyleLbl="node1" presStyleIdx="2" presStyleCnt="3">
        <dgm:presLayoutVars>
          <dgm:chMax val="0"/>
          <dgm:bulletEnabled val="1"/>
        </dgm:presLayoutVars>
      </dgm:prSet>
      <dgm:spPr/>
      <dgm:t>
        <a:bodyPr/>
        <a:lstStyle/>
        <a:p>
          <a:endParaRPr lang="en-US"/>
        </a:p>
      </dgm:t>
    </dgm:pt>
    <dgm:pt modelId="{D60276C3-8AA5-49E7-A53A-2AD0071F10C7}" type="pres">
      <dgm:prSet presAssocID="{AF1790DE-E36E-4506-8B4B-73498403BC3A}" presName="negativeSpace" presStyleCnt="0"/>
      <dgm:spPr/>
    </dgm:pt>
    <dgm:pt modelId="{651F067F-7FD3-49A0-930F-C390710D14CC}" type="pres">
      <dgm:prSet presAssocID="{AF1790DE-E36E-4506-8B4B-73498403BC3A}" presName="childText" presStyleLbl="conFgAcc1" presStyleIdx="2" presStyleCnt="3">
        <dgm:presLayoutVars>
          <dgm:bulletEnabled val="1"/>
        </dgm:presLayoutVars>
      </dgm:prSet>
      <dgm:spPr>
        <a:solidFill>
          <a:schemeClr val="lt1">
            <a:hueOff val="0"/>
            <a:satOff val="0"/>
            <a:lumOff val="0"/>
            <a:alpha val="0"/>
          </a:schemeClr>
        </a:solidFill>
      </dgm:spPr>
    </dgm:pt>
  </dgm:ptLst>
  <dgm:cxnLst>
    <dgm:cxn modelId="{A7FFA459-88E6-4BF9-990E-9E839F2CA561}" srcId="{91346CAC-A78E-4DA3-B22E-CEA49EBE4226}" destId="{D9B449A0-FF94-4713-9A9A-058D7F6B71B9}" srcOrd="0" destOrd="0" parTransId="{72FECDBD-928B-4253-9CFE-B1ABEE0A78E1}" sibTransId="{2764F4CA-6CE4-44EA-8523-B18B98402A7E}"/>
    <dgm:cxn modelId="{AFED1F19-484D-441D-A9E9-131B0DBAB2B5}" srcId="{91346CAC-A78E-4DA3-B22E-CEA49EBE4226}" destId="{AF1790DE-E36E-4506-8B4B-73498403BC3A}" srcOrd="2" destOrd="0" parTransId="{1D88505E-B705-45D0-982D-C74088FFDC5C}" sibTransId="{43FE062E-EA32-4A5A-A7FE-EEBE294F89F8}"/>
    <dgm:cxn modelId="{439458CE-FD3E-45FD-B69C-E60DCA8FF1AD}" type="presOf" srcId="{D9B449A0-FF94-4713-9A9A-058D7F6B71B9}" destId="{46B940FC-8FA1-4568-B447-0EEB4A38217C}" srcOrd="1" destOrd="0" presId="urn:microsoft.com/office/officeart/2005/8/layout/list1"/>
    <dgm:cxn modelId="{9DE23ECF-BE0B-460A-9C23-DEFA91CD26A9}" type="presOf" srcId="{AF1790DE-E36E-4506-8B4B-73498403BC3A}" destId="{A1E54DF6-9C4C-426D-98EB-FFBF48F1924C}" srcOrd="0" destOrd="0" presId="urn:microsoft.com/office/officeart/2005/8/layout/list1"/>
    <dgm:cxn modelId="{74EF5333-4E81-4D92-9924-B15C2A0E6056}" type="presOf" srcId="{D9B449A0-FF94-4713-9A9A-058D7F6B71B9}" destId="{F795D8E3-ADA7-4953-8642-733E088841CD}" srcOrd="0" destOrd="0" presId="urn:microsoft.com/office/officeart/2005/8/layout/list1"/>
    <dgm:cxn modelId="{48FB9AF0-E794-4529-A85F-670858982857}" srcId="{91346CAC-A78E-4DA3-B22E-CEA49EBE4226}" destId="{E2855558-389B-4591-8564-2A29B4C32D65}" srcOrd="1" destOrd="0" parTransId="{9FD20762-DA87-4087-803C-2ABA29AE61C3}" sibTransId="{E3CCE1FE-8395-4CE0-ADA9-5054E68F59BF}"/>
    <dgm:cxn modelId="{4D2A5300-15EC-4FEE-9E87-5CB4AA896C70}" type="presOf" srcId="{E2855558-389B-4591-8564-2A29B4C32D65}" destId="{643F61F5-F617-478B-A953-7E4573D0220D}" srcOrd="0" destOrd="0" presId="urn:microsoft.com/office/officeart/2005/8/layout/list1"/>
    <dgm:cxn modelId="{12C42B34-D5E6-4C88-9515-9C6FF2534853}" type="presOf" srcId="{E2855558-389B-4591-8564-2A29B4C32D65}" destId="{9CD06469-F34B-4432-ADB5-7C825FE94111}" srcOrd="1" destOrd="0" presId="urn:microsoft.com/office/officeart/2005/8/layout/list1"/>
    <dgm:cxn modelId="{09A19202-BD08-49B6-9338-EF71037CF4F4}" type="presOf" srcId="{91346CAC-A78E-4DA3-B22E-CEA49EBE4226}" destId="{377BF09A-222E-4937-A795-7A4258D0F5D6}" srcOrd="0" destOrd="0" presId="urn:microsoft.com/office/officeart/2005/8/layout/list1"/>
    <dgm:cxn modelId="{D721F451-9150-4810-AC9B-FF1DED6C2AE0}" type="presOf" srcId="{AF1790DE-E36E-4506-8B4B-73498403BC3A}" destId="{EEBD306F-2B9A-4D2B-9193-3D815715E159}" srcOrd="1" destOrd="0" presId="urn:microsoft.com/office/officeart/2005/8/layout/list1"/>
    <dgm:cxn modelId="{01F9074A-E77D-42DD-9F2F-3CB208C4E082}" type="presParOf" srcId="{377BF09A-222E-4937-A795-7A4258D0F5D6}" destId="{ED0E1027-549B-49E6-9D59-3B13C1AC4FD2}" srcOrd="0" destOrd="0" presId="urn:microsoft.com/office/officeart/2005/8/layout/list1"/>
    <dgm:cxn modelId="{709CC023-B2CA-4F48-871E-5FB5A13EC802}" type="presParOf" srcId="{ED0E1027-549B-49E6-9D59-3B13C1AC4FD2}" destId="{F795D8E3-ADA7-4953-8642-733E088841CD}" srcOrd="0" destOrd="0" presId="urn:microsoft.com/office/officeart/2005/8/layout/list1"/>
    <dgm:cxn modelId="{ED839E10-C173-48D7-AA5B-1AB3AA4D3A07}" type="presParOf" srcId="{ED0E1027-549B-49E6-9D59-3B13C1AC4FD2}" destId="{46B940FC-8FA1-4568-B447-0EEB4A38217C}" srcOrd="1" destOrd="0" presId="urn:microsoft.com/office/officeart/2005/8/layout/list1"/>
    <dgm:cxn modelId="{1B84A2CD-EE11-477F-96C0-A80C25566CA5}" type="presParOf" srcId="{377BF09A-222E-4937-A795-7A4258D0F5D6}" destId="{E375144E-1A36-4173-80BF-99CA453AF7E6}" srcOrd="1" destOrd="0" presId="urn:microsoft.com/office/officeart/2005/8/layout/list1"/>
    <dgm:cxn modelId="{B1A4704E-7033-4A34-845E-E317257747CF}" type="presParOf" srcId="{377BF09A-222E-4937-A795-7A4258D0F5D6}" destId="{FE437422-C560-4C42-8C7A-0DA04E55B9BB}" srcOrd="2" destOrd="0" presId="urn:microsoft.com/office/officeart/2005/8/layout/list1"/>
    <dgm:cxn modelId="{5646502F-F7F4-4F91-B3C9-7D9650B4CFA4}" type="presParOf" srcId="{377BF09A-222E-4937-A795-7A4258D0F5D6}" destId="{0B9E0790-3332-4252-B645-DA100988A8BD}" srcOrd="3" destOrd="0" presId="urn:microsoft.com/office/officeart/2005/8/layout/list1"/>
    <dgm:cxn modelId="{10BFF0ED-A7FC-44A8-9054-1CEE8150AD14}" type="presParOf" srcId="{377BF09A-222E-4937-A795-7A4258D0F5D6}" destId="{BFEA5445-50DE-4684-987E-9F1F651A7CB1}" srcOrd="4" destOrd="0" presId="urn:microsoft.com/office/officeart/2005/8/layout/list1"/>
    <dgm:cxn modelId="{2FDE89A2-2DD0-4338-9D1A-146BF087A857}" type="presParOf" srcId="{BFEA5445-50DE-4684-987E-9F1F651A7CB1}" destId="{643F61F5-F617-478B-A953-7E4573D0220D}" srcOrd="0" destOrd="0" presId="urn:microsoft.com/office/officeart/2005/8/layout/list1"/>
    <dgm:cxn modelId="{251CE043-17C6-4964-9372-68F23963D3B2}" type="presParOf" srcId="{BFEA5445-50DE-4684-987E-9F1F651A7CB1}" destId="{9CD06469-F34B-4432-ADB5-7C825FE94111}" srcOrd="1" destOrd="0" presId="urn:microsoft.com/office/officeart/2005/8/layout/list1"/>
    <dgm:cxn modelId="{5E5BCC3F-DAA4-4BCA-89A8-8FC40AF32DEF}" type="presParOf" srcId="{377BF09A-222E-4937-A795-7A4258D0F5D6}" destId="{F1C435CB-0864-441B-8524-6DD2EE189DE5}" srcOrd="5" destOrd="0" presId="urn:microsoft.com/office/officeart/2005/8/layout/list1"/>
    <dgm:cxn modelId="{13C8E3CD-9F3E-405B-A881-AA4D0223A80B}" type="presParOf" srcId="{377BF09A-222E-4937-A795-7A4258D0F5D6}" destId="{C6EBB0DE-782D-4729-AC1B-AFD6DD05183B}" srcOrd="6" destOrd="0" presId="urn:microsoft.com/office/officeart/2005/8/layout/list1"/>
    <dgm:cxn modelId="{B6E64C18-B297-4FBD-8792-D1CE0D650D92}" type="presParOf" srcId="{377BF09A-222E-4937-A795-7A4258D0F5D6}" destId="{FFB6C9BD-743C-4271-96CE-B4DCBC77FDF8}" srcOrd="7" destOrd="0" presId="urn:microsoft.com/office/officeart/2005/8/layout/list1"/>
    <dgm:cxn modelId="{263D3925-357E-4780-A656-5017C9680984}" type="presParOf" srcId="{377BF09A-222E-4937-A795-7A4258D0F5D6}" destId="{6FECFA36-77DF-4D44-A0EE-86BBB75610EB}" srcOrd="8" destOrd="0" presId="urn:microsoft.com/office/officeart/2005/8/layout/list1"/>
    <dgm:cxn modelId="{859EB810-D91B-49E1-B2ED-F259F5819CDC}" type="presParOf" srcId="{6FECFA36-77DF-4D44-A0EE-86BBB75610EB}" destId="{A1E54DF6-9C4C-426D-98EB-FFBF48F1924C}" srcOrd="0" destOrd="0" presId="urn:microsoft.com/office/officeart/2005/8/layout/list1"/>
    <dgm:cxn modelId="{3C3CA7BF-DC11-4A69-8B44-BDF1F942DDCE}" type="presParOf" srcId="{6FECFA36-77DF-4D44-A0EE-86BBB75610EB}" destId="{EEBD306F-2B9A-4D2B-9193-3D815715E159}" srcOrd="1" destOrd="0" presId="urn:microsoft.com/office/officeart/2005/8/layout/list1"/>
    <dgm:cxn modelId="{8B909BDD-7129-4442-A5B7-E1D5D4D6FBAC}" type="presParOf" srcId="{377BF09A-222E-4937-A795-7A4258D0F5D6}" destId="{D60276C3-8AA5-49E7-A53A-2AD0071F10C7}" srcOrd="9" destOrd="0" presId="urn:microsoft.com/office/officeart/2005/8/layout/list1"/>
    <dgm:cxn modelId="{8351EB1B-8098-4FAF-8186-644CBEC22C68}" type="presParOf" srcId="{377BF09A-222E-4937-A795-7A4258D0F5D6}" destId="{651F067F-7FD3-49A0-930F-C390710D14CC}" srcOrd="10"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1346CAC-A78E-4DA3-B22E-CEA49EBE4226}"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D9B449A0-FF94-4713-9A9A-058D7F6B71B9}">
      <dgm:prSet phldrT="[Text]" custT="1"/>
      <dgm:spPr/>
      <dgm:t>
        <a:bodyPr/>
        <a:lstStyle/>
        <a:p>
          <a:pPr marL="0" indent="0"/>
          <a:r>
            <a:rPr lang="en-US" sz="1400" b="1" dirty="0" smtClean="0">
              <a:latin typeface="Calibri" pitchFamily="34" charset="0"/>
              <a:cs typeface="Calibri" pitchFamily="34" charset="0"/>
            </a:rPr>
            <a:t>The databases in this model are difficult to design.</a:t>
          </a:r>
          <a:endParaRPr lang="en-US" sz="1400" b="1" dirty="0">
            <a:latin typeface="Calibri" pitchFamily="34" charset="0"/>
            <a:cs typeface="Calibri" pitchFamily="34" charset="0"/>
          </a:endParaRPr>
        </a:p>
      </dgm:t>
    </dgm:pt>
    <dgm:pt modelId="{72FECDBD-928B-4253-9CFE-B1ABEE0A78E1}" type="parTrans" cxnId="{A7FFA459-88E6-4BF9-990E-9E839F2CA561}">
      <dgm:prSet/>
      <dgm:spPr/>
      <dgm:t>
        <a:bodyPr/>
        <a:lstStyle/>
        <a:p>
          <a:endParaRPr lang="en-US"/>
        </a:p>
      </dgm:t>
    </dgm:pt>
    <dgm:pt modelId="{2764F4CA-6CE4-44EA-8523-B18B98402A7E}" type="sibTrans" cxnId="{A7FFA459-88E6-4BF9-990E-9E839F2CA561}">
      <dgm:prSet/>
      <dgm:spPr/>
      <dgm:t>
        <a:bodyPr/>
        <a:lstStyle/>
        <a:p>
          <a:endParaRPr lang="en-US"/>
        </a:p>
      </dgm:t>
    </dgm:pt>
    <dgm:pt modelId="{E2855558-389B-4591-8564-2A29B4C32D65}">
      <dgm:prSet phldrT="[Text]" custT="1"/>
      <dgm:spPr/>
      <dgm:t>
        <a:bodyPr/>
        <a:lstStyle/>
        <a:p>
          <a:r>
            <a:rPr lang="en-US" sz="1400" b="1" dirty="0" smtClean="0">
              <a:latin typeface="Calibri" pitchFamily="34" charset="0"/>
              <a:cs typeface="Calibri" pitchFamily="34" charset="0"/>
            </a:rPr>
            <a:t>The programmer has to be familiar with the internal structures to access the database.</a:t>
          </a:r>
          <a:endParaRPr lang="en-US" sz="1400" b="1" dirty="0">
            <a:latin typeface="Calibri" pitchFamily="34" charset="0"/>
            <a:cs typeface="Calibri" pitchFamily="34" charset="0"/>
          </a:endParaRPr>
        </a:p>
      </dgm:t>
    </dgm:pt>
    <dgm:pt modelId="{9FD20762-DA87-4087-803C-2ABA29AE61C3}" type="parTrans" cxnId="{48FB9AF0-E794-4529-A85F-670858982857}">
      <dgm:prSet/>
      <dgm:spPr/>
      <dgm:t>
        <a:bodyPr/>
        <a:lstStyle/>
        <a:p>
          <a:endParaRPr lang="en-US"/>
        </a:p>
      </dgm:t>
    </dgm:pt>
    <dgm:pt modelId="{E3CCE1FE-8395-4CE0-ADA9-5054E68F59BF}" type="sibTrans" cxnId="{48FB9AF0-E794-4529-A85F-670858982857}">
      <dgm:prSet/>
      <dgm:spPr/>
      <dgm:t>
        <a:bodyPr/>
        <a:lstStyle/>
        <a:p>
          <a:endParaRPr lang="en-US"/>
        </a:p>
      </dgm:t>
    </dgm:pt>
    <dgm:pt modelId="{AF1790DE-E36E-4506-8B4B-73498403BC3A}">
      <dgm:prSet phldrT="[Text]" custT="1"/>
      <dgm:spPr/>
      <dgm:t>
        <a:bodyPr/>
        <a:lstStyle/>
        <a:p>
          <a:r>
            <a:rPr lang="en-US" sz="1400" b="1" dirty="0" smtClean="0">
              <a:latin typeface="Calibri" pitchFamily="34" charset="0"/>
              <a:cs typeface="Calibri" pitchFamily="34" charset="0"/>
            </a:rPr>
            <a:t>The model provides a navigational data access environment.</a:t>
          </a:r>
          <a:endParaRPr lang="en-US" sz="1400" b="1" dirty="0">
            <a:latin typeface="Calibri" pitchFamily="34" charset="0"/>
            <a:cs typeface="Calibri" pitchFamily="34" charset="0"/>
          </a:endParaRPr>
        </a:p>
      </dgm:t>
    </dgm:pt>
    <dgm:pt modelId="{1D88505E-B705-45D0-982D-C74088FFDC5C}" type="parTrans" cxnId="{AFED1F19-484D-441D-A9E9-131B0DBAB2B5}">
      <dgm:prSet/>
      <dgm:spPr/>
      <dgm:t>
        <a:bodyPr/>
        <a:lstStyle/>
        <a:p>
          <a:endParaRPr lang="en-US"/>
        </a:p>
      </dgm:t>
    </dgm:pt>
    <dgm:pt modelId="{43FE062E-EA32-4A5A-A7FE-EEBE294F89F8}" type="sibTrans" cxnId="{AFED1F19-484D-441D-A9E9-131B0DBAB2B5}">
      <dgm:prSet/>
      <dgm:spPr/>
      <dgm:t>
        <a:bodyPr/>
        <a:lstStyle/>
        <a:p>
          <a:endParaRPr lang="en-US"/>
        </a:p>
      </dgm:t>
    </dgm:pt>
    <dgm:pt modelId="{377BF09A-222E-4937-A795-7A4258D0F5D6}" type="pres">
      <dgm:prSet presAssocID="{91346CAC-A78E-4DA3-B22E-CEA49EBE4226}" presName="linear" presStyleCnt="0">
        <dgm:presLayoutVars>
          <dgm:dir/>
          <dgm:animLvl val="lvl"/>
          <dgm:resizeHandles val="exact"/>
        </dgm:presLayoutVars>
      </dgm:prSet>
      <dgm:spPr/>
      <dgm:t>
        <a:bodyPr/>
        <a:lstStyle/>
        <a:p>
          <a:endParaRPr lang="en-US"/>
        </a:p>
      </dgm:t>
    </dgm:pt>
    <dgm:pt modelId="{ED0E1027-549B-49E6-9D59-3B13C1AC4FD2}" type="pres">
      <dgm:prSet presAssocID="{D9B449A0-FF94-4713-9A9A-058D7F6B71B9}" presName="parentLin" presStyleCnt="0"/>
      <dgm:spPr/>
    </dgm:pt>
    <dgm:pt modelId="{F795D8E3-ADA7-4953-8642-733E088841CD}" type="pres">
      <dgm:prSet presAssocID="{D9B449A0-FF94-4713-9A9A-058D7F6B71B9}" presName="parentLeftMargin" presStyleLbl="node1" presStyleIdx="0" presStyleCnt="3"/>
      <dgm:spPr/>
      <dgm:t>
        <a:bodyPr/>
        <a:lstStyle/>
        <a:p>
          <a:endParaRPr lang="en-US"/>
        </a:p>
      </dgm:t>
    </dgm:pt>
    <dgm:pt modelId="{46B940FC-8FA1-4568-B447-0EEB4A38217C}" type="pres">
      <dgm:prSet presAssocID="{D9B449A0-FF94-4713-9A9A-058D7F6B71B9}" presName="parentText" presStyleLbl="node1" presStyleIdx="0" presStyleCnt="3" custScaleX="128513" custLinFactNeighborX="4766" custLinFactNeighborY="3898">
        <dgm:presLayoutVars>
          <dgm:chMax val="0"/>
          <dgm:bulletEnabled val="1"/>
        </dgm:presLayoutVars>
      </dgm:prSet>
      <dgm:spPr/>
      <dgm:t>
        <a:bodyPr/>
        <a:lstStyle/>
        <a:p>
          <a:endParaRPr lang="en-US"/>
        </a:p>
      </dgm:t>
    </dgm:pt>
    <dgm:pt modelId="{E375144E-1A36-4173-80BF-99CA453AF7E6}" type="pres">
      <dgm:prSet presAssocID="{D9B449A0-FF94-4713-9A9A-058D7F6B71B9}" presName="negativeSpace" presStyleCnt="0"/>
      <dgm:spPr/>
    </dgm:pt>
    <dgm:pt modelId="{FE437422-C560-4C42-8C7A-0DA04E55B9BB}" type="pres">
      <dgm:prSet presAssocID="{D9B449A0-FF94-4713-9A9A-058D7F6B71B9}" presName="childText" presStyleLbl="conFgAcc1" presStyleIdx="0" presStyleCnt="3">
        <dgm:presLayoutVars>
          <dgm:bulletEnabled val="1"/>
        </dgm:presLayoutVars>
      </dgm:prSet>
      <dgm:spPr>
        <a:solidFill>
          <a:schemeClr val="lt1">
            <a:hueOff val="0"/>
            <a:satOff val="0"/>
            <a:lumOff val="0"/>
            <a:alpha val="0"/>
          </a:schemeClr>
        </a:solidFill>
      </dgm:spPr>
    </dgm:pt>
    <dgm:pt modelId="{0B9E0790-3332-4252-B645-DA100988A8BD}" type="pres">
      <dgm:prSet presAssocID="{2764F4CA-6CE4-44EA-8523-B18B98402A7E}" presName="spaceBetweenRectangles" presStyleCnt="0"/>
      <dgm:spPr/>
    </dgm:pt>
    <dgm:pt modelId="{BFEA5445-50DE-4684-987E-9F1F651A7CB1}" type="pres">
      <dgm:prSet presAssocID="{E2855558-389B-4591-8564-2A29B4C32D65}" presName="parentLin" presStyleCnt="0"/>
      <dgm:spPr/>
    </dgm:pt>
    <dgm:pt modelId="{643F61F5-F617-478B-A953-7E4573D0220D}" type="pres">
      <dgm:prSet presAssocID="{E2855558-389B-4591-8564-2A29B4C32D65}" presName="parentLeftMargin" presStyleLbl="node1" presStyleIdx="0" presStyleCnt="3"/>
      <dgm:spPr/>
      <dgm:t>
        <a:bodyPr/>
        <a:lstStyle/>
        <a:p>
          <a:endParaRPr lang="en-US"/>
        </a:p>
      </dgm:t>
    </dgm:pt>
    <dgm:pt modelId="{9CD06469-F34B-4432-ADB5-7C825FE94111}" type="pres">
      <dgm:prSet presAssocID="{E2855558-389B-4591-8564-2A29B4C32D65}" presName="parentText" presStyleLbl="node1" presStyleIdx="1" presStyleCnt="3" custScaleX="127891">
        <dgm:presLayoutVars>
          <dgm:chMax val="0"/>
          <dgm:bulletEnabled val="1"/>
        </dgm:presLayoutVars>
      </dgm:prSet>
      <dgm:spPr/>
      <dgm:t>
        <a:bodyPr/>
        <a:lstStyle/>
        <a:p>
          <a:endParaRPr lang="en-US"/>
        </a:p>
      </dgm:t>
    </dgm:pt>
    <dgm:pt modelId="{F1C435CB-0864-441B-8524-6DD2EE189DE5}" type="pres">
      <dgm:prSet presAssocID="{E2855558-389B-4591-8564-2A29B4C32D65}" presName="negativeSpace" presStyleCnt="0"/>
      <dgm:spPr/>
    </dgm:pt>
    <dgm:pt modelId="{C6EBB0DE-782D-4729-AC1B-AFD6DD05183B}" type="pres">
      <dgm:prSet presAssocID="{E2855558-389B-4591-8564-2A29B4C32D65}" presName="childText" presStyleLbl="conFgAcc1" presStyleIdx="1" presStyleCnt="3">
        <dgm:presLayoutVars>
          <dgm:bulletEnabled val="1"/>
        </dgm:presLayoutVars>
      </dgm:prSet>
      <dgm:spPr>
        <a:solidFill>
          <a:schemeClr val="lt1">
            <a:hueOff val="0"/>
            <a:satOff val="0"/>
            <a:lumOff val="0"/>
            <a:alpha val="0"/>
          </a:schemeClr>
        </a:solidFill>
      </dgm:spPr>
    </dgm:pt>
    <dgm:pt modelId="{FFB6C9BD-743C-4271-96CE-B4DCBC77FDF8}" type="pres">
      <dgm:prSet presAssocID="{E3CCE1FE-8395-4CE0-ADA9-5054E68F59BF}" presName="spaceBetweenRectangles" presStyleCnt="0"/>
      <dgm:spPr/>
    </dgm:pt>
    <dgm:pt modelId="{6FECFA36-77DF-4D44-A0EE-86BBB75610EB}" type="pres">
      <dgm:prSet presAssocID="{AF1790DE-E36E-4506-8B4B-73498403BC3A}" presName="parentLin" presStyleCnt="0"/>
      <dgm:spPr/>
    </dgm:pt>
    <dgm:pt modelId="{A1E54DF6-9C4C-426D-98EB-FFBF48F1924C}" type="pres">
      <dgm:prSet presAssocID="{AF1790DE-E36E-4506-8B4B-73498403BC3A}" presName="parentLeftMargin" presStyleLbl="node1" presStyleIdx="1" presStyleCnt="3"/>
      <dgm:spPr/>
      <dgm:t>
        <a:bodyPr/>
        <a:lstStyle/>
        <a:p>
          <a:endParaRPr lang="en-US"/>
        </a:p>
      </dgm:t>
    </dgm:pt>
    <dgm:pt modelId="{EEBD306F-2B9A-4D2B-9193-3D815715E159}" type="pres">
      <dgm:prSet presAssocID="{AF1790DE-E36E-4506-8B4B-73498403BC3A}" presName="parentText" presStyleLbl="node1" presStyleIdx="2" presStyleCnt="3">
        <dgm:presLayoutVars>
          <dgm:chMax val="0"/>
          <dgm:bulletEnabled val="1"/>
        </dgm:presLayoutVars>
      </dgm:prSet>
      <dgm:spPr/>
      <dgm:t>
        <a:bodyPr/>
        <a:lstStyle/>
        <a:p>
          <a:endParaRPr lang="en-US"/>
        </a:p>
      </dgm:t>
    </dgm:pt>
    <dgm:pt modelId="{D60276C3-8AA5-49E7-A53A-2AD0071F10C7}" type="pres">
      <dgm:prSet presAssocID="{AF1790DE-E36E-4506-8B4B-73498403BC3A}" presName="negativeSpace" presStyleCnt="0"/>
      <dgm:spPr/>
    </dgm:pt>
    <dgm:pt modelId="{651F067F-7FD3-49A0-930F-C390710D14CC}" type="pres">
      <dgm:prSet presAssocID="{AF1790DE-E36E-4506-8B4B-73498403BC3A}" presName="childText" presStyleLbl="conFgAcc1" presStyleIdx="2" presStyleCnt="3">
        <dgm:presLayoutVars>
          <dgm:bulletEnabled val="1"/>
        </dgm:presLayoutVars>
      </dgm:prSet>
      <dgm:spPr>
        <a:solidFill>
          <a:schemeClr val="lt1">
            <a:hueOff val="0"/>
            <a:satOff val="0"/>
            <a:lumOff val="0"/>
            <a:alpha val="0"/>
          </a:schemeClr>
        </a:solidFill>
      </dgm:spPr>
    </dgm:pt>
  </dgm:ptLst>
  <dgm:cxnLst>
    <dgm:cxn modelId="{9CFE0591-660A-4E36-B1A2-C753DE298316}" type="presOf" srcId="{E2855558-389B-4591-8564-2A29B4C32D65}" destId="{643F61F5-F617-478B-A953-7E4573D0220D}" srcOrd="0" destOrd="0" presId="urn:microsoft.com/office/officeart/2005/8/layout/list1"/>
    <dgm:cxn modelId="{A7FFA459-88E6-4BF9-990E-9E839F2CA561}" srcId="{91346CAC-A78E-4DA3-B22E-CEA49EBE4226}" destId="{D9B449A0-FF94-4713-9A9A-058D7F6B71B9}" srcOrd="0" destOrd="0" parTransId="{72FECDBD-928B-4253-9CFE-B1ABEE0A78E1}" sibTransId="{2764F4CA-6CE4-44EA-8523-B18B98402A7E}"/>
    <dgm:cxn modelId="{AFED1F19-484D-441D-A9E9-131B0DBAB2B5}" srcId="{91346CAC-A78E-4DA3-B22E-CEA49EBE4226}" destId="{AF1790DE-E36E-4506-8B4B-73498403BC3A}" srcOrd="2" destOrd="0" parTransId="{1D88505E-B705-45D0-982D-C74088FFDC5C}" sibTransId="{43FE062E-EA32-4A5A-A7FE-EEBE294F89F8}"/>
    <dgm:cxn modelId="{CAAA92DF-1DEB-4B30-BA05-C046A7A2C4DD}" type="presOf" srcId="{E2855558-389B-4591-8564-2A29B4C32D65}" destId="{9CD06469-F34B-4432-ADB5-7C825FE94111}" srcOrd="1" destOrd="0" presId="urn:microsoft.com/office/officeart/2005/8/layout/list1"/>
    <dgm:cxn modelId="{99DE2E0A-3CA4-434C-8174-7EB1C125219B}" type="presOf" srcId="{D9B449A0-FF94-4713-9A9A-058D7F6B71B9}" destId="{46B940FC-8FA1-4568-B447-0EEB4A38217C}" srcOrd="1" destOrd="0" presId="urn:microsoft.com/office/officeart/2005/8/layout/list1"/>
    <dgm:cxn modelId="{48FB9AF0-E794-4529-A85F-670858982857}" srcId="{91346CAC-A78E-4DA3-B22E-CEA49EBE4226}" destId="{E2855558-389B-4591-8564-2A29B4C32D65}" srcOrd="1" destOrd="0" parTransId="{9FD20762-DA87-4087-803C-2ABA29AE61C3}" sibTransId="{E3CCE1FE-8395-4CE0-ADA9-5054E68F59BF}"/>
    <dgm:cxn modelId="{293ABA28-202F-4CA7-B146-6252ED4FDA6B}" type="presOf" srcId="{AF1790DE-E36E-4506-8B4B-73498403BC3A}" destId="{A1E54DF6-9C4C-426D-98EB-FFBF48F1924C}" srcOrd="0" destOrd="0" presId="urn:microsoft.com/office/officeart/2005/8/layout/list1"/>
    <dgm:cxn modelId="{00CB7F48-D023-4A0B-ABB3-4AA73A7A21F3}" type="presOf" srcId="{91346CAC-A78E-4DA3-B22E-CEA49EBE4226}" destId="{377BF09A-222E-4937-A795-7A4258D0F5D6}" srcOrd="0" destOrd="0" presId="urn:microsoft.com/office/officeart/2005/8/layout/list1"/>
    <dgm:cxn modelId="{F889408A-1BA4-4F43-8AF8-8B23D9E27628}" type="presOf" srcId="{AF1790DE-E36E-4506-8B4B-73498403BC3A}" destId="{EEBD306F-2B9A-4D2B-9193-3D815715E159}" srcOrd="1" destOrd="0" presId="urn:microsoft.com/office/officeart/2005/8/layout/list1"/>
    <dgm:cxn modelId="{EB02CED0-43A6-4196-B129-093F9686F2E7}" type="presOf" srcId="{D9B449A0-FF94-4713-9A9A-058D7F6B71B9}" destId="{F795D8E3-ADA7-4953-8642-733E088841CD}" srcOrd="0" destOrd="0" presId="urn:microsoft.com/office/officeart/2005/8/layout/list1"/>
    <dgm:cxn modelId="{CDDB3BDB-E316-46B8-985D-5FED8FD25D2D}" type="presParOf" srcId="{377BF09A-222E-4937-A795-7A4258D0F5D6}" destId="{ED0E1027-549B-49E6-9D59-3B13C1AC4FD2}" srcOrd="0" destOrd="0" presId="urn:microsoft.com/office/officeart/2005/8/layout/list1"/>
    <dgm:cxn modelId="{CD5DA361-79CB-4B73-9522-D0AE703A85B7}" type="presParOf" srcId="{ED0E1027-549B-49E6-9D59-3B13C1AC4FD2}" destId="{F795D8E3-ADA7-4953-8642-733E088841CD}" srcOrd="0" destOrd="0" presId="urn:microsoft.com/office/officeart/2005/8/layout/list1"/>
    <dgm:cxn modelId="{6623264F-1DE6-4759-8D5A-07F7EA353EE8}" type="presParOf" srcId="{ED0E1027-549B-49E6-9D59-3B13C1AC4FD2}" destId="{46B940FC-8FA1-4568-B447-0EEB4A38217C}" srcOrd="1" destOrd="0" presId="urn:microsoft.com/office/officeart/2005/8/layout/list1"/>
    <dgm:cxn modelId="{0A551706-72B6-4B61-BB8F-2E1AB24AFC8C}" type="presParOf" srcId="{377BF09A-222E-4937-A795-7A4258D0F5D6}" destId="{E375144E-1A36-4173-80BF-99CA453AF7E6}" srcOrd="1" destOrd="0" presId="urn:microsoft.com/office/officeart/2005/8/layout/list1"/>
    <dgm:cxn modelId="{79526F85-877E-4BB1-8CE9-F26C3A5E271A}" type="presParOf" srcId="{377BF09A-222E-4937-A795-7A4258D0F5D6}" destId="{FE437422-C560-4C42-8C7A-0DA04E55B9BB}" srcOrd="2" destOrd="0" presId="urn:microsoft.com/office/officeart/2005/8/layout/list1"/>
    <dgm:cxn modelId="{5C3D6269-13D3-44A7-B68A-1AABD6AF3AF4}" type="presParOf" srcId="{377BF09A-222E-4937-A795-7A4258D0F5D6}" destId="{0B9E0790-3332-4252-B645-DA100988A8BD}" srcOrd="3" destOrd="0" presId="urn:microsoft.com/office/officeart/2005/8/layout/list1"/>
    <dgm:cxn modelId="{194F2223-B988-4B54-8B4F-A4BB7682977F}" type="presParOf" srcId="{377BF09A-222E-4937-A795-7A4258D0F5D6}" destId="{BFEA5445-50DE-4684-987E-9F1F651A7CB1}" srcOrd="4" destOrd="0" presId="urn:microsoft.com/office/officeart/2005/8/layout/list1"/>
    <dgm:cxn modelId="{8AA45700-3460-44D1-8C8D-F3EC6AAEDB80}" type="presParOf" srcId="{BFEA5445-50DE-4684-987E-9F1F651A7CB1}" destId="{643F61F5-F617-478B-A953-7E4573D0220D}" srcOrd="0" destOrd="0" presId="urn:microsoft.com/office/officeart/2005/8/layout/list1"/>
    <dgm:cxn modelId="{3C833C42-4E84-49D6-A4DF-00CCBDAC6756}" type="presParOf" srcId="{BFEA5445-50DE-4684-987E-9F1F651A7CB1}" destId="{9CD06469-F34B-4432-ADB5-7C825FE94111}" srcOrd="1" destOrd="0" presId="urn:microsoft.com/office/officeart/2005/8/layout/list1"/>
    <dgm:cxn modelId="{049843C1-2F1F-41ED-8E39-9BEFB308EE44}" type="presParOf" srcId="{377BF09A-222E-4937-A795-7A4258D0F5D6}" destId="{F1C435CB-0864-441B-8524-6DD2EE189DE5}" srcOrd="5" destOrd="0" presId="urn:microsoft.com/office/officeart/2005/8/layout/list1"/>
    <dgm:cxn modelId="{A7F7D9AF-E123-423F-810A-0F138EDDA939}" type="presParOf" srcId="{377BF09A-222E-4937-A795-7A4258D0F5D6}" destId="{C6EBB0DE-782D-4729-AC1B-AFD6DD05183B}" srcOrd="6" destOrd="0" presId="urn:microsoft.com/office/officeart/2005/8/layout/list1"/>
    <dgm:cxn modelId="{732EA5CF-69D9-4C7E-932F-C46029699658}" type="presParOf" srcId="{377BF09A-222E-4937-A795-7A4258D0F5D6}" destId="{FFB6C9BD-743C-4271-96CE-B4DCBC77FDF8}" srcOrd="7" destOrd="0" presId="urn:microsoft.com/office/officeart/2005/8/layout/list1"/>
    <dgm:cxn modelId="{9DBF3A05-86A3-4C70-B65F-2A7D4354DFD4}" type="presParOf" srcId="{377BF09A-222E-4937-A795-7A4258D0F5D6}" destId="{6FECFA36-77DF-4D44-A0EE-86BBB75610EB}" srcOrd="8" destOrd="0" presId="urn:microsoft.com/office/officeart/2005/8/layout/list1"/>
    <dgm:cxn modelId="{F9502F42-518E-4C57-A74A-189C6E4FDCD2}" type="presParOf" srcId="{6FECFA36-77DF-4D44-A0EE-86BBB75610EB}" destId="{A1E54DF6-9C4C-426D-98EB-FFBF48F1924C}" srcOrd="0" destOrd="0" presId="urn:microsoft.com/office/officeart/2005/8/layout/list1"/>
    <dgm:cxn modelId="{FD1887DF-85C2-429F-902F-7E7B7BCFA820}" type="presParOf" srcId="{6FECFA36-77DF-4D44-A0EE-86BBB75610EB}" destId="{EEBD306F-2B9A-4D2B-9193-3D815715E159}" srcOrd="1" destOrd="0" presId="urn:microsoft.com/office/officeart/2005/8/layout/list1"/>
    <dgm:cxn modelId="{0949191D-EC84-4238-85DC-7DA0331EE8C8}" type="presParOf" srcId="{377BF09A-222E-4937-A795-7A4258D0F5D6}" destId="{D60276C3-8AA5-49E7-A53A-2AD0071F10C7}" srcOrd="9" destOrd="0" presId="urn:microsoft.com/office/officeart/2005/8/layout/list1"/>
    <dgm:cxn modelId="{6D4F1E61-C26E-4B89-85C4-4F6383784E4A}" type="presParOf" srcId="{377BF09A-222E-4937-A795-7A4258D0F5D6}" destId="{651F067F-7FD3-49A0-930F-C390710D14CC}" srcOrd="10" destOrd="0" presId="urn:microsoft.com/office/officeart/2005/8/layout/list1"/>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1346CAC-A78E-4DA3-B22E-CEA49EBE4226}"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D9B449A0-FF94-4713-9A9A-058D7F6B71B9}">
      <dgm:prSet phldrT="[Text]" custT="1"/>
      <dgm:spPr/>
      <dgm:t>
        <a:bodyPr/>
        <a:lstStyle/>
        <a:p>
          <a:pPr marL="0" indent="0"/>
          <a:r>
            <a:rPr lang="en-US" sz="1600" b="1" dirty="0" smtClean="0">
              <a:latin typeface="Calibri" pitchFamily="34" charset="0"/>
              <a:cs typeface="Calibri" pitchFamily="34" charset="0"/>
            </a:rPr>
            <a:t>First, there is a column common to both the tables - </a:t>
          </a:r>
          <a:r>
            <a:rPr lang="en-US" sz="1600" b="1" dirty="0" smtClean="0">
              <a:latin typeface="Courier New" pitchFamily="49" charset="0"/>
              <a:cs typeface="Courier New" pitchFamily="49" charset="0"/>
            </a:rPr>
            <a:t>Roll Number</a:t>
          </a:r>
          <a:r>
            <a:rPr lang="en-US" sz="1600" b="1" dirty="0" smtClean="0">
              <a:latin typeface="Calibri" pitchFamily="34" charset="0"/>
              <a:cs typeface="Calibri" pitchFamily="34" charset="0"/>
            </a:rPr>
            <a:t>.</a:t>
          </a:r>
          <a:endParaRPr lang="en-US" sz="1600" b="1" dirty="0">
            <a:latin typeface="Calibri" pitchFamily="34" charset="0"/>
            <a:cs typeface="Calibri" pitchFamily="34" charset="0"/>
          </a:endParaRPr>
        </a:p>
      </dgm:t>
    </dgm:pt>
    <dgm:pt modelId="{72FECDBD-928B-4253-9CFE-B1ABEE0A78E1}" type="parTrans" cxnId="{A7FFA459-88E6-4BF9-990E-9E839F2CA561}">
      <dgm:prSet/>
      <dgm:spPr/>
      <dgm:t>
        <a:bodyPr/>
        <a:lstStyle/>
        <a:p>
          <a:endParaRPr lang="en-US"/>
        </a:p>
      </dgm:t>
    </dgm:pt>
    <dgm:pt modelId="{2764F4CA-6CE4-44EA-8523-B18B98402A7E}" type="sibTrans" cxnId="{A7FFA459-88E6-4BF9-990E-9E839F2CA561}">
      <dgm:prSet/>
      <dgm:spPr/>
      <dgm:t>
        <a:bodyPr/>
        <a:lstStyle/>
        <a:p>
          <a:endParaRPr lang="en-US"/>
        </a:p>
      </dgm:t>
    </dgm:pt>
    <dgm:pt modelId="{E2855558-389B-4591-8564-2A29B4C32D65}">
      <dgm:prSet phldrT="[Text]" custT="1"/>
      <dgm:spPr/>
      <dgm:t>
        <a:bodyPr/>
        <a:lstStyle/>
        <a:p>
          <a:r>
            <a:rPr lang="en-US" sz="1600" b="1" dirty="0" smtClean="0">
              <a:latin typeface="Calibri" pitchFamily="34" charset="0"/>
              <a:cs typeface="Calibri" pitchFamily="34" charset="0"/>
            </a:rPr>
            <a:t>Second, based on this column, the records from the two different tables could be matched and the required information could be obtained.</a:t>
          </a:r>
          <a:endParaRPr lang="en-US" sz="1600" b="1" dirty="0">
            <a:latin typeface="Calibri" pitchFamily="34" charset="0"/>
            <a:cs typeface="Calibri" pitchFamily="34" charset="0"/>
          </a:endParaRPr>
        </a:p>
      </dgm:t>
    </dgm:pt>
    <dgm:pt modelId="{9FD20762-DA87-4087-803C-2ABA29AE61C3}" type="parTrans" cxnId="{48FB9AF0-E794-4529-A85F-670858982857}">
      <dgm:prSet/>
      <dgm:spPr/>
      <dgm:t>
        <a:bodyPr/>
        <a:lstStyle/>
        <a:p>
          <a:endParaRPr lang="en-US"/>
        </a:p>
      </dgm:t>
    </dgm:pt>
    <dgm:pt modelId="{E3CCE1FE-8395-4CE0-ADA9-5054E68F59BF}" type="sibTrans" cxnId="{48FB9AF0-E794-4529-A85F-670858982857}">
      <dgm:prSet/>
      <dgm:spPr/>
      <dgm:t>
        <a:bodyPr/>
        <a:lstStyle/>
        <a:p>
          <a:endParaRPr lang="en-US"/>
        </a:p>
      </dgm:t>
    </dgm:pt>
    <dgm:pt modelId="{377BF09A-222E-4937-A795-7A4258D0F5D6}" type="pres">
      <dgm:prSet presAssocID="{91346CAC-A78E-4DA3-B22E-CEA49EBE4226}" presName="linear" presStyleCnt="0">
        <dgm:presLayoutVars>
          <dgm:dir/>
          <dgm:animLvl val="lvl"/>
          <dgm:resizeHandles val="exact"/>
        </dgm:presLayoutVars>
      </dgm:prSet>
      <dgm:spPr/>
      <dgm:t>
        <a:bodyPr/>
        <a:lstStyle/>
        <a:p>
          <a:endParaRPr lang="en-US"/>
        </a:p>
      </dgm:t>
    </dgm:pt>
    <dgm:pt modelId="{ED0E1027-549B-49E6-9D59-3B13C1AC4FD2}" type="pres">
      <dgm:prSet presAssocID="{D9B449A0-FF94-4713-9A9A-058D7F6B71B9}" presName="parentLin" presStyleCnt="0"/>
      <dgm:spPr/>
    </dgm:pt>
    <dgm:pt modelId="{F795D8E3-ADA7-4953-8642-733E088841CD}" type="pres">
      <dgm:prSet presAssocID="{D9B449A0-FF94-4713-9A9A-058D7F6B71B9}" presName="parentLeftMargin" presStyleLbl="node1" presStyleIdx="0" presStyleCnt="2"/>
      <dgm:spPr/>
      <dgm:t>
        <a:bodyPr/>
        <a:lstStyle/>
        <a:p>
          <a:endParaRPr lang="en-US"/>
        </a:p>
      </dgm:t>
    </dgm:pt>
    <dgm:pt modelId="{46B940FC-8FA1-4568-B447-0EEB4A38217C}" type="pres">
      <dgm:prSet presAssocID="{D9B449A0-FF94-4713-9A9A-058D7F6B71B9}" presName="parentText" presStyleLbl="node1" presStyleIdx="0" presStyleCnt="2" custScaleX="128513" custLinFactNeighborX="4766" custLinFactNeighborY="3898">
        <dgm:presLayoutVars>
          <dgm:chMax val="0"/>
          <dgm:bulletEnabled val="1"/>
        </dgm:presLayoutVars>
      </dgm:prSet>
      <dgm:spPr/>
      <dgm:t>
        <a:bodyPr/>
        <a:lstStyle/>
        <a:p>
          <a:endParaRPr lang="en-US"/>
        </a:p>
      </dgm:t>
    </dgm:pt>
    <dgm:pt modelId="{E375144E-1A36-4173-80BF-99CA453AF7E6}" type="pres">
      <dgm:prSet presAssocID="{D9B449A0-FF94-4713-9A9A-058D7F6B71B9}" presName="negativeSpace" presStyleCnt="0"/>
      <dgm:spPr/>
    </dgm:pt>
    <dgm:pt modelId="{FE437422-C560-4C42-8C7A-0DA04E55B9BB}" type="pres">
      <dgm:prSet presAssocID="{D9B449A0-FF94-4713-9A9A-058D7F6B71B9}" presName="childText" presStyleLbl="conFgAcc1" presStyleIdx="0" presStyleCnt="2">
        <dgm:presLayoutVars>
          <dgm:bulletEnabled val="1"/>
        </dgm:presLayoutVars>
      </dgm:prSet>
      <dgm:spPr>
        <a:solidFill>
          <a:schemeClr val="lt1">
            <a:hueOff val="0"/>
            <a:satOff val="0"/>
            <a:lumOff val="0"/>
            <a:alpha val="0"/>
          </a:schemeClr>
        </a:solidFill>
      </dgm:spPr>
    </dgm:pt>
    <dgm:pt modelId="{0B9E0790-3332-4252-B645-DA100988A8BD}" type="pres">
      <dgm:prSet presAssocID="{2764F4CA-6CE4-44EA-8523-B18B98402A7E}" presName="spaceBetweenRectangles" presStyleCnt="0"/>
      <dgm:spPr/>
    </dgm:pt>
    <dgm:pt modelId="{BFEA5445-50DE-4684-987E-9F1F651A7CB1}" type="pres">
      <dgm:prSet presAssocID="{E2855558-389B-4591-8564-2A29B4C32D65}" presName="parentLin" presStyleCnt="0"/>
      <dgm:spPr/>
    </dgm:pt>
    <dgm:pt modelId="{643F61F5-F617-478B-A953-7E4573D0220D}" type="pres">
      <dgm:prSet presAssocID="{E2855558-389B-4591-8564-2A29B4C32D65}" presName="parentLeftMargin" presStyleLbl="node1" presStyleIdx="0" presStyleCnt="2"/>
      <dgm:spPr/>
      <dgm:t>
        <a:bodyPr/>
        <a:lstStyle/>
        <a:p>
          <a:endParaRPr lang="en-US"/>
        </a:p>
      </dgm:t>
    </dgm:pt>
    <dgm:pt modelId="{9CD06469-F34B-4432-ADB5-7C825FE94111}" type="pres">
      <dgm:prSet presAssocID="{E2855558-389B-4591-8564-2A29B4C32D65}" presName="parentText" presStyleLbl="node1" presStyleIdx="1" presStyleCnt="2" custScaleX="127891">
        <dgm:presLayoutVars>
          <dgm:chMax val="0"/>
          <dgm:bulletEnabled val="1"/>
        </dgm:presLayoutVars>
      </dgm:prSet>
      <dgm:spPr/>
      <dgm:t>
        <a:bodyPr/>
        <a:lstStyle/>
        <a:p>
          <a:endParaRPr lang="en-US"/>
        </a:p>
      </dgm:t>
    </dgm:pt>
    <dgm:pt modelId="{F1C435CB-0864-441B-8524-6DD2EE189DE5}" type="pres">
      <dgm:prSet presAssocID="{E2855558-389B-4591-8564-2A29B4C32D65}" presName="negativeSpace" presStyleCnt="0"/>
      <dgm:spPr/>
    </dgm:pt>
    <dgm:pt modelId="{C6EBB0DE-782D-4729-AC1B-AFD6DD05183B}" type="pres">
      <dgm:prSet presAssocID="{E2855558-389B-4591-8564-2A29B4C32D65}" presName="childText" presStyleLbl="conFgAcc1" presStyleIdx="1" presStyleCnt="2">
        <dgm:presLayoutVars>
          <dgm:bulletEnabled val="1"/>
        </dgm:presLayoutVars>
      </dgm:prSet>
      <dgm:spPr>
        <a:solidFill>
          <a:schemeClr val="lt1">
            <a:hueOff val="0"/>
            <a:satOff val="0"/>
            <a:lumOff val="0"/>
            <a:alpha val="0"/>
          </a:schemeClr>
        </a:solidFill>
      </dgm:spPr>
    </dgm:pt>
  </dgm:ptLst>
  <dgm:cxnLst>
    <dgm:cxn modelId="{A7FFA459-88E6-4BF9-990E-9E839F2CA561}" srcId="{91346CAC-A78E-4DA3-B22E-CEA49EBE4226}" destId="{D9B449A0-FF94-4713-9A9A-058D7F6B71B9}" srcOrd="0" destOrd="0" parTransId="{72FECDBD-928B-4253-9CFE-B1ABEE0A78E1}" sibTransId="{2764F4CA-6CE4-44EA-8523-B18B98402A7E}"/>
    <dgm:cxn modelId="{C8878DA4-2FED-46B4-96F8-99B0E0AFA210}" type="presOf" srcId="{E2855558-389B-4591-8564-2A29B4C32D65}" destId="{643F61F5-F617-478B-A953-7E4573D0220D}" srcOrd="0" destOrd="0" presId="urn:microsoft.com/office/officeart/2005/8/layout/list1"/>
    <dgm:cxn modelId="{48FB9AF0-E794-4529-A85F-670858982857}" srcId="{91346CAC-A78E-4DA3-B22E-CEA49EBE4226}" destId="{E2855558-389B-4591-8564-2A29B4C32D65}" srcOrd="1" destOrd="0" parTransId="{9FD20762-DA87-4087-803C-2ABA29AE61C3}" sibTransId="{E3CCE1FE-8395-4CE0-ADA9-5054E68F59BF}"/>
    <dgm:cxn modelId="{6038CFB2-CEB5-4581-9FDB-7AFE41A373C3}" type="presOf" srcId="{D9B449A0-FF94-4713-9A9A-058D7F6B71B9}" destId="{46B940FC-8FA1-4568-B447-0EEB4A38217C}" srcOrd="1" destOrd="0" presId="urn:microsoft.com/office/officeart/2005/8/layout/list1"/>
    <dgm:cxn modelId="{1DE34A42-2CE1-4AF2-B816-7998464A0467}" type="presOf" srcId="{D9B449A0-FF94-4713-9A9A-058D7F6B71B9}" destId="{F795D8E3-ADA7-4953-8642-733E088841CD}" srcOrd="0" destOrd="0" presId="urn:microsoft.com/office/officeart/2005/8/layout/list1"/>
    <dgm:cxn modelId="{F9071BEA-5E0C-4F68-84BA-695144E18CBA}" type="presOf" srcId="{E2855558-389B-4591-8564-2A29B4C32D65}" destId="{9CD06469-F34B-4432-ADB5-7C825FE94111}" srcOrd="1" destOrd="0" presId="urn:microsoft.com/office/officeart/2005/8/layout/list1"/>
    <dgm:cxn modelId="{5DF4769F-8854-404F-A9E6-AC2717920211}" type="presOf" srcId="{91346CAC-A78E-4DA3-B22E-CEA49EBE4226}" destId="{377BF09A-222E-4937-A795-7A4258D0F5D6}" srcOrd="0" destOrd="0" presId="urn:microsoft.com/office/officeart/2005/8/layout/list1"/>
    <dgm:cxn modelId="{9911BBB2-8AB5-48C8-968B-41AF828351ED}" type="presParOf" srcId="{377BF09A-222E-4937-A795-7A4258D0F5D6}" destId="{ED0E1027-549B-49E6-9D59-3B13C1AC4FD2}" srcOrd="0" destOrd="0" presId="urn:microsoft.com/office/officeart/2005/8/layout/list1"/>
    <dgm:cxn modelId="{755B9923-0B7F-4296-9A2E-2BFA1DCB9FD4}" type="presParOf" srcId="{ED0E1027-549B-49E6-9D59-3B13C1AC4FD2}" destId="{F795D8E3-ADA7-4953-8642-733E088841CD}" srcOrd="0" destOrd="0" presId="urn:microsoft.com/office/officeart/2005/8/layout/list1"/>
    <dgm:cxn modelId="{FC89E80E-F47D-4277-A942-E94E5B7293AA}" type="presParOf" srcId="{ED0E1027-549B-49E6-9D59-3B13C1AC4FD2}" destId="{46B940FC-8FA1-4568-B447-0EEB4A38217C}" srcOrd="1" destOrd="0" presId="urn:microsoft.com/office/officeart/2005/8/layout/list1"/>
    <dgm:cxn modelId="{AFE27B92-9E63-4140-8D3A-280CC3197A5B}" type="presParOf" srcId="{377BF09A-222E-4937-A795-7A4258D0F5D6}" destId="{E375144E-1A36-4173-80BF-99CA453AF7E6}" srcOrd="1" destOrd="0" presId="urn:microsoft.com/office/officeart/2005/8/layout/list1"/>
    <dgm:cxn modelId="{FC42BF6A-6C03-4AF4-AAE1-305533DC96D0}" type="presParOf" srcId="{377BF09A-222E-4937-A795-7A4258D0F5D6}" destId="{FE437422-C560-4C42-8C7A-0DA04E55B9BB}" srcOrd="2" destOrd="0" presId="urn:microsoft.com/office/officeart/2005/8/layout/list1"/>
    <dgm:cxn modelId="{B1BE728E-209F-4997-8650-3031BEBDCB2E}" type="presParOf" srcId="{377BF09A-222E-4937-A795-7A4258D0F5D6}" destId="{0B9E0790-3332-4252-B645-DA100988A8BD}" srcOrd="3" destOrd="0" presId="urn:microsoft.com/office/officeart/2005/8/layout/list1"/>
    <dgm:cxn modelId="{1B9D3074-1515-4616-B677-45845835F07E}" type="presParOf" srcId="{377BF09A-222E-4937-A795-7A4258D0F5D6}" destId="{BFEA5445-50DE-4684-987E-9F1F651A7CB1}" srcOrd="4" destOrd="0" presId="urn:microsoft.com/office/officeart/2005/8/layout/list1"/>
    <dgm:cxn modelId="{AE9E95C0-03E2-4D48-B0FB-C533ED345D8D}" type="presParOf" srcId="{BFEA5445-50DE-4684-987E-9F1F651A7CB1}" destId="{643F61F5-F617-478B-A953-7E4573D0220D}" srcOrd="0" destOrd="0" presId="urn:microsoft.com/office/officeart/2005/8/layout/list1"/>
    <dgm:cxn modelId="{09F9A86B-6B16-4212-A44F-0412DEC82871}" type="presParOf" srcId="{BFEA5445-50DE-4684-987E-9F1F651A7CB1}" destId="{9CD06469-F34B-4432-ADB5-7C825FE94111}" srcOrd="1" destOrd="0" presId="urn:microsoft.com/office/officeart/2005/8/layout/list1"/>
    <dgm:cxn modelId="{7DDFD2DA-5F69-46E3-8FCA-EADE192B4643}" type="presParOf" srcId="{377BF09A-222E-4937-A795-7A4258D0F5D6}" destId="{F1C435CB-0864-441B-8524-6DD2EE189DE5}" srcOrd="5" destOrd="0" presId="urn:microsoft.com/office/officeart/2005/8/layout/list1"/>
    <dgm:cxn modelId="{18960301-90E0-4753-A813-B932DDA7551A}" type="presParOf" srcId="{377BF09A-222E-4937-A795-7A4258D0F5D6}" destId="{C6EBB0DE-782D-4729-AC1B-AFD6DD05183B}" srcOrd="6" destOrd="0" presId="urn:microsoft.com/office/officeart/2005/8/layout/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04B30CD-3BA8-4D2C-8929-DF5230D332B6}" type="doc">
      <dgm:prSet loTypeId="urn:microsoft.com/office/officeart/2005/8/layout/list1" loCatId="list" qsTypeId="urn:microsoft.com/office/officeart/2005/8/quickstyle/simple5" qsCatId="simple" csTypeId="urn:microsoft.com/office/officeart/2005/8/colors/colorful4" csCatId="colorful" phldr="1"/>
      <dgm:spPr/>
      <dgm:t>
        <a:bodyPr/>
        <a:lstStyle/>
        <a:p>
          <a:endParaRPr lang="en-US"/>
        </a:p>
      </dgm:t>
    </dgm:pt>
    <dgm:pt modelId="{15B56A10-C47D-4965-B218-63412241D4C1}">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Hides all the complexities of the system and hence it tends to be slower than the other database systems.</a:t>
          </a:r>
          <a:endParaRPr lang="en-US" sz="1800" dirty="0">
            <a:latin typeface="Calibri" pitchFamily="34" charset="0"/>
            <a:cs typeface="Calibri" pitchFamily="34" charset="0"/>
          </a:endParaRPr>
        </a:p>
      </dgm:t>
    </dgm:pt>
    <dgm:pt modelId="{275088F3-FD73-4104-BBCD-C6FE214E0400}">
      <dgm:prSet phldrT="[Text]" custT="1"/>
      <dgm:spPr/>
      <dgm:t>
        <a:bodyPr/>
        <a:lstStyle/>
        <a:p>
          <a:r>
            <a:rPr lang="en-US" sz="2000" b="1" dirty="0" smtClean="0">
              <a:latin typeface="Calibri" pitchFamily="34" charset="0"/>
              <a:cs typeface="Calibri" pitchFamily="34" charset="0"/>
            </a:rPr>
            <a:t>Disadvantages of the relational model</a:t>
          </a:r>
          <a:endParaRPr lang="en-US" sz="2000" b="1" dirty="0">
            <a:latin typeface="Calibri" pitchFamily="34" charset="0"/>
            <a:cs typeface="Calibri" pitchFamily="34" charset="0"/>
          </a:endParaRPr>
        </a:p>
      </dgm:t>
    </dgm:pt>
    <dgm:pt modelId="{0A35B0A5-C311-4B25-9C37-B441768F4CB9}" type="sibTrans" cxnId="{FA92B383-A7AD-48EF-AE5F-0B7027EDEA99}">
      <dgm:prSet/>
      <dgm:spPr/>
      <dgm:t>
        <a:bodyPr/>
        <a:lstStyle/>
        <a:p>
          <a:endParaRPr lang="en-US"/>
        </a:p>
      </dgm:t>
    </dgm:pt>
    <dgm:pt modelId="{919BBD4A-9AB4-440A-965D-4AF7261853CD}" type="parTrans" cxnId="{FA92B383-A7AD-48EF-AE5F-0B7027EDEA99}">
      <dgm:prSet/>
      <dgm:spPr/>
      <dgm:t>
        <a:bodyPr/>
        <a:lstStyle/>
        <a:p>
          <a:endParaRPr lang="en-US"/>
        </a:p>
      </dgm:t>
    </dgm:pt>
    <dgm:pt modelId="{41A99DCB-8F09-42A5-A97F-F14578AA4ABF}" type="sibTrans" cxnId="{63BA9E15-2424-4EA5-9EA1-D998859D76D2}">
      <dgm:prSet/>
      <dgm:spPr/>
      <dgm:t>
        <a:bodyPr/>
        <a:lstStyle/>
        <a:p>
          <a:endParaRPr lang="en-US"/>
        </a:p>
      </dgm:t>
    </dgm:pt>
    <dgm:pt modelId="{D62DEE6F-0735-4090-8A91-8F2758A1E8CE}" type="parTrans" cxnId="{63BA9E15-2424-4EA5-9EA1-D998859D76D2}">
      <dgm:prSet/>
      <dgm:spPr/>
      <dgm:t>
        <a:bodyPr/>
        <a:lstStyle/>
        <a:p>
          <a:endParaRPr lang="en-US"/>
        </a:p>
      </dgm:t>
    </dgm:pt>
    <dgm:pt modelId="{954AB44B-3D61-4133-AC00-466AFF18E51C}">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Gives the programmer time to concentrate on the logical view of the database rather than being bothered about the physical view.</a:t>
          </a:r>
          <a:endParaRPr lang="en-US" sz="1800" dirty="0">
            <a:latin typeface="Calibri" pitchFamily="34" charset="0"/>
            <a:cs typeface="Calibri" pitchFamily="34" charset="0"/>
          </a:endParaRPr>
        </a:p>
      </dgm:t>
    </dgm:pt>
    <dgm:pt modelId="{0B42E06C-A1B3-48D7-9A25-3AED9FB785D1}">
      <dgm:prSet phldrT="[Text]" custT="1"/>
      <dgm:spPr/>
      <dgm:t>
        <a:bodyPr/>
        <a:lstStyle/>
        <a:p>
          <a:r>
            <a:rPr lang="en-US" sz="2000" b="1" dirty="0" smtClean="0">
              <a:latin typeface="Calibri" pitchFamily="34" charset="0"/>
              <a:cs typeface="Calibri" pitchFamily="34" charset="0"/>
            </a:rPr>
            <a:t>Advantages of the relational model</a:t>
          </a:r>
          <a:endParaRPr lang="en-US" sz="2000" b="1" dirty="0">
            <a:latin typeface="Calibri" pitchFamily="34" charset="0"/>
            <a:cs typeface="Calibri" pitchFamily="34" charset="0"/>
          </a:endParaRPr>
        </a:p>
      </dgm:t>
    </dgm:pt>
    <dgm:pt modelId="{0F629D23-A6FB-4154-8BC6-E83CC058D4DA}" type="sibTrans" cxnId="{8A73E8F9-6F51-4BF3-8FAA-B0FBE5E9283F}">
      <dgm:prSet/>
      <dgm:spPr/>
      <dgm:t>
        <a:bodyPr/>
        <a:lstStyle/>
        <a:p>
          <a:endParaRPr lang="en-US"/>
        </a:p>
      </dgm:t>
    </dgm:pt>
    <dgm:pt modelId="{63E4A61B-1DB3-4F89-99FA-5DD5C550215D}" type="parTrans" cxnId="{8A73E8F9-6F51-4BF3-8FAA-B0FBE5E9283F}">
      <dgm:prSet/>
      <dgm:spPr/>
      <dgm:t>
        <a:bodyPr/>
        <a:lstStyle/>
        <a:p>
          <a:endParaRPr lang="en-US"/>
        </a:p>
      </dgm:t>
    </dgm:pt>
    <dgm:pt modelId="{995E82AD-E584-43E9-A89F-B98C56B2B714}" type="sibTrans" cxnId="{066DC87B-75AD-4696-A51B-0637434442DD}">
      <dgm:prSet/>
      <dgm:spPr/>
      <dgm:t>
        <a:bodyPr/>
        <a:lstStyle/>
        <a:p>
          <a:endParaRPr lang="en-US"/>
        </a:p>
      </dgm:t>
    </dgm:pt>
    <dgm:pt modelId="{3CDEB135-D887-4E98-BF43-E53C6133BA39}" type="parTrans" cxnId="{066DC87B-75AD-4696-A51B-0637434442DD}">
      <dgm:prSet/>
      <dgm:spPr/>
      <dgm:t>
        <a:bodyPr/>
        <a:lstStyle/>
        <a:p>
          <a:endParaRPr lang="en-US"/>
        </a:p>
      </dgm:t>
    </dgm:pt>
    <dgm:pt modelId="{298C6F8F-77DE-48B3-AB57-26F811623119}">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Provides querying flexibility and hence the popularity of the relational databases.</a:t>
          </a:r>
          <a:endParaRPr lang="en-US" sz="1800" dirty="0">
            <a:latin typeface="Calibri" pitchFamily="34" charset="0"/>
            <a:cs typeface="Calibri" pitchFamily="34" charset="0"/>
          </a:endParaRPr>
        </a:p>
      </dgm:t>
    </dgm:pt>
    <dgm:pt modelId="{5EE830FF-F686-4DA6-9111-39CC720F0B6C}" type="parTrans" cxnId="{E1480D64-2F37-46EA-B74B-BBA60F769C7E}">
      <dgm:prSet/>
      <dgm:spPr/>
      <dgm:t>
        <a:bodyPr/>
        <a:lstStyle/>
        <a:p>
          <a:endParaRPr lang="en-US"/>
        </a:p>
      </dgm:t>
    </dgm:pt>
    <dgm:pt modelId="{92D81542-D2EB-43E0-A103-00D1E89BFE90}" type="sibTrans" cxnId="{E1480D64-2F37-46EA-B74B-BBA60F769C7E}">
      <dgm:prSet/>
      <dgm:spPr/>
      <dgm:t>
        <a:bodyPr/>
        <a:lstStyle/>
        <a:p>
          <a:endParaRPr lang="en-US"/>
        </a:p>
      </dgm:t>
    </dgm:pt>
    <dgm:pt modelId="{EA5A7C38-EB08-473F-9EC5-99C836407678}">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Easy to handle model to the extent that even untrained people find it easy to generate handy reports and queries, without giving much thought to the need to design a proper database.</a:t>
          </a:r>
          <a:endParaRPr lang="en-US" sz="1800" dirty="0">
            <a:latin typeface="Calibri" pitchFamily="34" charset="0"/>
            <a:cs typeface="Calibri" pitchFamily="34" charset="0"/>
          </a:endParaRPr>
        </a:p>
      </dgm:t>
    </dgm:pt>
    <dgm:pt modelId="{CB500D45-1468-4D37-94E2-BCF6B4880F2B}" type="parTrans" cxnId="{FF2FA813-89F1-4132-9882-69AB57B25EA9}">
      <dgm:prSet/>
      <dgm:spPr/>
      <dgm:t>
        <a:bodyPr/>
        <a:lstStyle/>
        <a:p>
          <a:endParaRPr lang="en-US"/>
        </a:p>
      </dgm:t>
    </dgm:pt>
    <dgm:pt modelId="{E1FC7ED0-9DDA-4809-8A9B-3D363CD0C610}" type="sibTrans" cxnId="{FF2FA813-89F1-4132-9882-69AB57B25EA9}">
      <dgm:prSet/>
      <dgm:spPr/>
      <dgm:t>
        <a:bodyPr/>
        <a:lstStyle/>
        <a:p>
          <a:endParaRPr lang="en-US"/>
        </a:p>
      </dgm:t>
    </dgm:pt>
    <dgm:pt modelId="{ADAD99F9-9DF7-450A-A5EE-DCC37639B095}">
      <dgm:prSet custT="1"/>
      <dgm:spPr>
        <a:solidFill>
          <a:schemeClr val="lt1">
            <a:hueOff val="0"/>
            <a:satOff val="0"/>
            <a:lumOff val="0"/>
            <a:alpha val="0"/>
          </a:schemeClr>
        </a:solidFill>
      </dgm:spPr>
      <dgm:t>
        <a:bodyPr/>
        <a:lstStyle/>
        <a:p>
          <a:endParaRPr lang="en-US" sz="1800" dirty="0">
            <a:latin typeface="Calibri" pitchFamily="34" charset="0"/>
            <a:cs typeface="Calibri" pitchFamily="34" charset="0"/>
          </a:endParaRPr>
        </a:p>
      </dgm:t>
    </dgm:pt>
    <dgm:pt modelId="{BC7C66F2-92AC-48D7-9B05-3481B1E79E50}" type="parTrans" cxnId="{7256274C-EAE2-47E0-B337-BF57E079E3F1}">
      <dgm:prSet/>
      <dgm:spPr/>
      <dgm:t>
        <a:bodyPr/>
        <a:lstStyle/>
        <a:p>
          <a:endParaRPr lang="en-US"/>
        </a:p>
      </dgm:t>
    </dgm:pt>
    <dgm:pt modelId="{C760EA58-4FB9-4ED3-9F6E-430965E34169}" type="sibTrans" cxnId="{7256274C-EAE2-47E0-B337-BF57E079E3F1}">
      <dgm:prSet/>
      <dgm:spPr/>
      <dgm:t>
        <a:bodyPr/>
        <a:lstStyle/>
        <a:p>
          <a:endParaRPr lang="en-US"/>
        </a:p>
      </dgm:t>
    </dgm:pt>
    <dgm:pt modelId="{0A807732-00C6-4E5E-911B-A6F76F441E4E}" type="pres">
      <dgm:prSet presAssocID="{304B30CD-3BA8-4D2C-8929-DF5230D332B6}" presName="linear" presStyleCnt="0">
        <dgm:presLayoutVars>
          <dgm:dir/>
          <dgm:animLvl val="lvl"/>
          <dgm:resizeHandles val="exact"/>
        </dgm:presLayoutVars>
      </dgm:prSet>
      <dgm:spPr/>
      <dgm:t>
        <a:bodyPr/>
        <a:lstStyle/>
        <a:p>
          <a:endParaRPr lang="en-US"/>
        </a:p>
      </dgm:t>
    </dgm:pt>
    <dgm:pt modelId="{2F2ADDF7-5497-4730-91DE-E6E853F1FEEF}" type="pres">
      <dgm:prSet presAssocID="{0B42E06C-A1B3-48D7-9A25-3AED9FB785D1}" presName="parentLin" presStyleCnt="0"/>
      <dgm:spPr/>
      <dgm:t>
        <a:bodyPr/>
        <a:lstStyle/>
        <a:p>
          <a:endParaRPr lang="en-US"/>
        </a:p>
      </dgm:t>
    </dgm:pt>
    <dgm:pt modelId="{F0AFF909-226B-4EF5-8D95-F4C97BC1E02A}" type="pres">
      <dgm:prSet presAssocID="{0B42E06C-A1B3-48D7-9A25-3AED9FB785D1}" presName="parentLeftMargin" presStyleLbl="node1" presStyleIdx="0" presStyleCnt="2"/>
      <dgm:spPr/>
      <dgm:t>
        <a:bodyPr/>
        <a:lstStyle/>
        <a:p>
          <a:endParaRPr lang="en-US"/>
        </a:p>
      </dgm:t>
    </dgm:pt>
    <dgm:pt modelId="{D8815EEF-E9C4-475D-A970-0FBE57B256A3}" type="pres">
      <dgm:prSet presAssocID="{0B42E06C-A1B3-48D7-9A25-3AED9FB785D1}" presName="parentText" presStyleLbl="node1" presStyleIdx="0" presStyleCnt="2" custScaleX="101775">
        <dgm:presLayoutVars>
          <dgm:chMax val="0"/>
          <dgm:bulletEnabled val="1"/>
        </dgm:presLayoutVars>
      </dgm:prSet>
      <dgm:spPr/>
      <dgm:t>
        <a:bodyPr/>
        <a:lstStyle/>
        <a:p>
          <a:endParaRPr lang="en-US"/>
        </a:p>
      </dgm:t>
    </dgm:pt>
    <dgm:pt modelId="{76FC94D9-3208-439C-A63E-D27D71A45C0D}" type="pres">
      <dgm:prSet presAssocID="{0B42E06C-A1B3-48D7-9A25-3AED9FB785D1}" presName="negativeSpace" presStyleCnt="0"/>
      <dgm:spPr/>
      <dgm:t>
        <a:bodyPr/>
        <a:lstStyle/>
        <a:p>
          <a:endParaRPr lang="en-US"/>
        </a:p>
      </dgm:t>
    </dgm:pt>
    <dgm:pt modelId="{5F8B0E50-DECC-4A7E-A46E-113C91AAFE14}" type="pres">
      <dgm:prSet presAssocID="{0B42E06C-A1B3-48D7-9A25-3AED9FB785D1}" presName="childText" presStyleLbl="conFgAcc1" presStyleIdx="0" presStyleCnt="2">
        <dgm:presLayoutVars>
          <dgm:bulletEnabled val="1"/>
        </dgm:presLayoutVars>
      </dgm:prSet>
      <dgm:spPr/>
      <dgm:t>
        <a:bodyPr/>
        <a:lstStyle/>
        <a:p>
          <a:endParaRPr lang="en-US"/>
        </a:p>
      </dgm:t>
    </dgm:pt>
    <dgm:pt modelId="{08587B01-25D5-451E-BC18-60B04AFD5367}" type="pres">
      <dgm:prSet presAssocID="{0F629D23-A6FB-4154-8BC6-E83CC058D4DA}" presName="spaceBetweenRectangles" presStyleCnt="0"/>
      <dgm:spPr/>
      <dgm:t>
        <a:bodyPr/>
        <a:lstStyle/>
        <a:p>
          <a:endParaRPr lang="en-US"/>
        </a:p>
      </dgm:t>
    </dgm:pt>
    <dgm:pt modelId="{C3941E73-59DF-4947-A40C-DDF97525D13A}" type="pres">
      <dgm:prSet presAssocID="{275088F3-FD73-4104-BBCD-C6FE214E0400}" presName="parentLin" presStyleCnt="0"/>
      <dgm:spPr/>
      <dgm:t>
        <a:bodyPr/>
        <a:lstStyle/>
        <a:p>
          <a:endParaRPr lang="en-US"/>
        </a:p>
      </dgm:t>
    </dgm:pt>
    <dgm:pt modelId="{47486FD6-484A-4D85-9CB6-90D65D97FB36}" type="pres">
      <dgm:prSet presAssocID="{275088F3-FD73-4104-BBCD-C6FE214E0400}" presName="parentLeftMargin" presStyleLbl="node1" presStyleIdx="0" presStyleCnt="2"/>
      <dgm:spPr/>
      <dgm:t>
        <a:bodyPr/>
        <a:lstStyle/>
        <a:p>
          <a:endParaRPr lang="en-US"/>
        </a:p>
      </dgm:t>
    </dgm:pt>
    <dgm:pt modelId="{5395A427-A60F-4F4F-969D-04AC2D0CFDEB}" type="pres">
      <dgm:prSet presAssocID="{275088F3-FD73-4104-BBCD-C6FE214E0400}" presName="parentText" presStyleLbl="node1" presStyleIdx="1" presStyleCnt="2">
        <dgm:presLayoutVars>
          <dgm:chMax val="0"/>
          <dgm:bulletEnabled val="1"/>
        </dgm:presLayoutVars>
      </dgm:prSet>
      <dgm:spPr/>
      <dgm:t>
        <a:bodyPr/>
        <a:lstStyle/>
        <a:p>
          <a:endParaRPr lang="en-US"/>
        </a:p>
      </dgm:t>
    </dgm:pt>
    <dgm:pt modelId="{8EF1C548-5960-4AC1-A6DC-AD70AFD0AD0B}" type="pres">
      <dgm:prSet presAssocID="{275088F3-FD73-4104-BBCD-C6FE214E0400}" presName="negativeSpace" presStyleCnt="0"/>
      <dgm:spPr/>
      <dgm:t>
        <a:bodyPr/>
        <a:lstStyle/>
        <a:p>
          <a:endParaRPr lang="en-US"/>
        </a:p>
      </dgm:t>
    </dgm:pt>
    <dgm:pt modelId="{8DC4B880-6737-41E9-958C-8E33EF46D5F8}" type="pres">
      <dgm:prSet presAssocID="{275088F3-FD73-4104-BBCD-C6FE214E0400}" presName="childText" presStyleLbl="conFgAcc1" presStyleIdx="1" presStyleCnt="2">
        <dgm:presLayoutVars>
          <dgm:bulletEnabled val="1"/>
        </dgm:presLayoutVars>
      </dgm:prSet>
      <dgm:spPr/>
      <dgm:t>
        <a:bodyPr/>
        <a:lstStyle/>
        <a:p>
          <a:endParaRPr lang="en-US"/>
        </a:p>
      </dgm:t>
    </dgm:pt>
  </dgm:ptLst>
  <dgm:cxnLst>
    <dgm:cxn modelId="{8A73E8F9-6F51-4BF3-8FAA-B0FBE5E9283F}" srcId="{304B30CD-3BA8-4D2C-8929-DF5230D332B6}" destId="{0B42E06C-A1B3-48D7-9A25-3AED9FB785D1}" srcOrd="0" destOrd="0" parTransId="{63E4A61B-1DB3-4F89-99FA-5DD5C550215D}" sibTransId="{0F629D23-A6FB-4154-8BC6-E83CC058D4DA}"/>
    <dgm:cxn modelId="{E1480D64-2F37-46EA-B74B-BBA60F769C7E}" srcId="{0B42E06C-A1B3-48D7-9A25-3AED9FB785D1}" destId="{298C6F8F-77DE-48B3-AB57-26F811623119}" srcOrd="1" destOrd="0" parTransId="{5EE830FF-F686-4DA6-9111-39CC720F0B6C}" sibTransId="{92D81542-D2EB-43E0-A103-00D1E89BFE90}"/>
    <dgm:cxn modelId="{CCAAB693-BAA4-45A1-BCE4-8F998A220716}" type="presOf" srcId="{298C6F8F-77DE-48B3-AB57-26F811623119}" destId="{5F8B0E50-DECC-4A7E-A46E-113C91AAFE14}" srcOrd="0" destOrd="1" presId="urn:microsoft.com/office/officeart/2005/8/layout/list1"/>
    <dgm:cxn modelId="{6AF333EB-BE32-46EF-B763-B69A8ACB8923}" type="presOf" srcId="{ADAD99F9-9DF7-450A-A5EE-DCC37639B095}" destId="{5F8B0E50-DECC-4A7E-A46E-113C91AAFE14}" srcOrd="0" destOrd="3" presId="urn:microsoft.com/office/officeart/2005/8/layout/list1"/>
    <dgm:cxn modelId="{63BA9E15-2424-4EA5-9EA1-D998859D76D2}" srcId="{275088F3-FD73-4104-BBCD-C6FE214E0400}" destId="{15B56A10-C47D-4965-B218-63412241D4C1}" srcOrd="0" destOrd="0" parTransId="{D62DEE6F-0735-4090-8A91-8F2758A1E8CE}" sibTransId="{41A99DCB-8F09-42A5-A97F-F14578AA4ABF}"/>
    <dgm:cxn modelId="{5955EEDB-2598-4E6A-9AED-866184E24910}" type="presOf" srcId="{0B42E06C-A1B3-48D7-9A25-3AED9FB785D1}" destId="{D8815EEF-E9C4-475D-A970-0FBE57B256A3}" srcOrd="1" destOrd="0" presId="urn:microsoft.com/office/officeart/2005/8/layout/list1"/>
    <dgm:cxn modelId="{69E81752-AE58-448C-AC4A-C942147EAA13}" type="presOf" srcId="{15B56A10-C47D-4965-B218-63412241D4C1}" destId="{8DC4B880-6737-41E9-958C-8E33EF46D5F8}" srcOrd="0" destOrd="0" presId="urn:microsoft.com/office/officeart/2005/8/layout/list1"/>
    <dgm:cxn modelId="{FA92B383-A7AD-48EF-AE5F-0B7027EDEA99}" srcId="{304B30CD-3BA8-4D2C-8929-DF5230D332B6}" destId="{275088F3-FD73-4104-BBCD-C6FE214E0400}" srcOrd="1" destOrd="0" parTransId="{919BBD4A-9AB4-440A-965D-4AF7261853CD}" sibTransId="{0A35B0A5-C311-4B25-9C37-B441768F4CB9}"/>
    <dgm:cxn modelId="{E101C50B-1204-4971-BD88-1CB5DDF77B56}" type="presOf" srcId="{0B42E06C-A1B3-48D7-9A25-3AED9FB785D1}" destId="{F0AFF909-226B-4EF5-8D95-F4C97BC1E02A}" srcOrd="0" destOrd="0" presId="urn:microsoft.com/office/officeart/2005/8/layout/list1"/>
    <dgm:cxn modelId="{FF2FA813-89F1-4132-9882-69AB57B25EA9}" srcId="{0B42E06C-A1B3-48D7-9A25-3AED9FB785D1}" destId="{EA5A7C38-EB08-473F-9EC5-99C836407678}" srcOrd="2" destOrd="0" parTransId="{CB500D45-1468-4D37-94E2-BCF6B4880F2B}" sibTransId="{E1FC7ED0-9DDA-4809-8A9B-3D363CD0C610}"/>
    <dgm:cxn modelId="{7256274C-EAE2-47E0-B337-BF57E079E3F1}" srcId="{0B42E06C-A1B3-48D7-9A25-3AED9FB785D1}" destId="{ADAD99F9-9DF7-450A-A5EE-DCC37639B095}" srcOrd="3" destOrd="0" parTransId="{BC7C66F2-92AC-48D7-9B05-3481B1E79E50}" sibTransId="{C760EA58-4FB9-4ED3-9F6E-430965E34169}"/>
    <dgm:cxn modelId="{7E601415-F158-43DB-BD91-653B540A3E7D}" type="presOf" srcId="{275088F3-FD73-4104-BBCD-C6FE214E0400}" destId="{5395A427-A60F-4F4F-969D-04AC2D0CFDEB}" srcOrd="1" destOrd="0" presId="urn:microsoft.com/office/officeart/2005/8/layout/list1"/>
    <dgm:cxn modelId="{9A0BE21E-38CA-478E-87BC-103FEE0E1859}" type="presOf" srcId="{275088F3-FD73-4104-BBCD-C6FE214E0400}" destId="{47486FD6-484A-4D85-9CB6-90D65D97FB36}" srcOrd="0" destOrd="0" presId="urn:microsoft.com/office/officeart/2005/8/layout/list1"/>
    <dgm:cxn modelId="{970B2410-1726-46A0-9E29-6785039779CF}" type="presOf" srcId="{954AB44B-3D61-4133-AC00-466AFF18E51C}" destId="{5F8B0E50-DECC-4A7E-A46E-113C91AAFE14}" srcOrd="0" destOrd="0" presId="urn:microsoft.com/office/officeart/2005/8/layout/list1"/>
    <dgm:cxn modelId="{594C7535-7C0B-4A68-9418-CC16D09DE198}" type="presOf" srcId="{EA5A7C38-EB08-473F-9EC5-99C836407678}" destId="{5F8B0E50-DECC-4A7E-A46E-113C91AAFE14}" srcOrd="0" destOrd="2" presId="urn:microsoft.com/office/officeart/2005/8/layout/list1"/>
    <dgm:cxn modelId="{066DC87B-75AD-4696-A51B-0637434442DD}" srcId="{0B42E06C-A1B3-48D7-9A25-3AED9FB785D1}" destId="{954AB44B-3D61-4133-AC00-466AFF18E51C}" srcOrd="0" destOrd="0" parTransId="{3CDEB135-D887-4E98-BF43-E53C6133BA39}" sibTransId="{995E82AD-E584-43E9-A89F-B98C56B2B714}"/>
    <dgm:cxn modelId="{127CC18D-AA74-4F7A-A5CA-252C0187AF5A}" type="presOf" srcId="{304B30CD-3BA8-4D2C-8929-DF5230D332B6}" destId="{0A807732-00C6-4E5E-911B-A6F76F441E4E}" srcOrd="0" destOrd="0" presId="urn:microsoft.com/office/officeart/2005/8/layout/list1"/>
    <dgm:cxn modelId="{7E078A86-234D-4436-A78A-BA270E6B9190}" type="presParOf" srcId="{0A807732-00C6-4E5E-911B-A6F76F441E4E}" destId="{2F2ADDF7-5497-4730-91DE-E6E853F1FEEF}" srcOrd="0" destOrd="0" presId="urn:microsoft.com/office/officeart/2005/8/layout/list1"/>
    <dgm:cxn modelId="{62D8A883-5C7B-4CC4-B242-9DD166D0147D}" type="presParOf" srcId="{2F2ADDF7-5497-4730-91DE-E6E853F1FEEF}" destId="{F0AFF909-226B-4EF5-8D95-F4C97BC1E02A}" srcOrd="0" destOrd="0" presId="urn:microsoft.com/office/officeart/2005/8/layout/list1"/>
    <dgm:cxn modelId="{AFC8D004-A913-4797-AD03-D8CB7BDF0874}" type="presParOf" srcId="{2F2ADDF7-5497-4730-91DE-E6E853F1FEEF}" destId="{D8815EEF-E9C4-475D-A970-0FBE57B256A3}" srcOrd="1" destOrd="0" presId="urn:microsoft.com/office/officeart/2005/8/layout/list1"/>
    <dgm:cxn modelId="{0E716E2C-F469-464A-9BD5-CC41B29F4D5F}" type="presParOf" srcId="{0A807732-00C6-4E5E-911B-A6F76F441E4E}" destId="{76FC94D9-3208-439C-A63E-D27D71A45C0D}" srcOrd="1" destOrd="0" presId="urn:microsoft.com/office/officeart/2005/8/layout/list1"/>
    <dgm:cxn modelId="{05C1935F-8CED-4B31-9947-407370F5A8B1}" type="presParOf" srcId="{0A807732-00C6-4E5E-911B-A6F76F441E4E}" destId="{5F8B0E50-DECC-4A7E-A46E-113C91AAFE14}" srcOrd="2" destOrd="0" presId="urn:microsoft.com/office/officeart/2005/8/layout/list1"/>
    <dgm:cxn modelId="{449DD1C0-777B-42E4-9FBD-0D6E1E0CAE6C}" type="presParOf" srcId="{0A807732-00C6-4E5E-911B-A6F76F441E4E}" destId="{08587B01-25D5-451E-BC18-60B04AFD5367}" srcOrd="3" destOrd="0" presId="urn:microsoft.com/office/officeart/2005/8/layout/list1"/>
    <dgm:cxn modelId="{C0652B95-38EB-430E-BC65-4F3F96C676E6}" type="presParOf" srcId="{0A807732-00C6-4E5E-911B-A6F76F441E4E}" destId="{C3941E73-59DF-4947-A40C-DDF97525D13A}" srcOrd="4" destOrd="0" presId="urn:microsoft.com/office/officeart/2005/8/layout/list1"/>
    <dgm:cxn modelId="{C688FE80-57C3-4645-97A3-AEFF9C6109FA}" type="presParOf" srcId="{C3941E73-59DF-4947-A40C-DDF97525D13A}" destId="{47486FD6-484A-4D85-9CB6-90D65D97FB36}" srcOrd="0" destOrd="0" presId="urn:microsoft.com/office/officeart/2005/8/layout/list1"/>
    <dgm:cxn modelId="{65C7015B-4CA6-43A4-95CE-76A763F2C43D}" type="presParOf" srcId="{C3941E73-59DF-4947-A40C-DDF97525D13A}" destId="{5395A427-A60F-4F4F-969D-04AC2D0CFDEB}" srcOrd="1" destOrd="0" presId="urn:microsoft.com/office/officeart/2005/8/layout/list1"/>
    <dgm:cxn modelId="{DFC97995-6349-47F5-BB82-31A26F3F3961}" type="presParOf" srcId="{0A807732-00C6-4E5E-911B-A6F76F441E4E}" destId="{8EF1C548-5960-4AC1-A6DC-AD70AFD0AD0B}" srcOrd="5" destOrd="0" presId="urn:microsoft.com/office/officeart/2005/8/layout/list1"/>
    <dgm:cxn modelId="{24E80C6A-599C-45C6-A6EA-F6E404E71690}" type="presParOf" srcId="{0A807732-00C6-4E5E-911B-A6F76F441E4E}" destId="{8DC4B880-6737-41E9-958C-8E33EF46D5F8}" srcOrd="6"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E437422-C560-4C42-8C7A-0DA04E55B9BB}">
      <dsp:nvSpPr>
        <dsp:cNvPr id="0" name=""/>
        <dsp:cNvSpPr/>
      </dsp:nvSpPr>
      <dsp:spPr>
        <a:xfrm>
          <a:off x="0" y="307559"/>
          <a:ext cx="8001000" cy="428400"/>
        </a:xfrm>
        <a:prstGeom prst="rect">
          <a:avLst/>
        </a:prstGeom>
        <a:solidFill>
          <a:srgbClr val="FFFFFF">
            <a:alpha val="0"/>
          </a:srgb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B940FC-8FA1-4568-B447-0EEB4A38217C}">
      <dsp:nvSpPr>
        <dsp:cNvPr id="0" name=""/>
        <dsp:cNvSpPr/>
      </dsp:nvSpPr>
      <dsp:spPr>
        <a:xfrm>
          <a:off x="400050" y="56639"/>
          <a:ext cx="5600700" cy="50184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800100">
            <a:lnSpc>
              <a:spcPct val="90000"/>
            </a:lnSpc>
            <a:spcBef>
              <a:spcPct val="0"/>
            </a:spcBef>
            <a:spcAft>
              <a:spcPct val="35000"/>
            </a:spcAft>
          </a:pPr>
          <a:r>
            <a:rPr lang="en-US" sz="1800" b="1" kern="1200" dirty="0" smtClean="0">
              <a:latin typeface="Calibri" pitchFamily="34" charset="0"/>
              <a:cs typeface="Calibri" pitchFamily="34" charset="0"/>
            </a:rPr>
            <a:t>Data redundancy and inconsistency</a:t>
          </a:r>
          <a:endParaRPr lang="en-US" sz="1800" b="1" kern="1200" dirty="0">
            <a:latin typeface="Calibri" pitchFamily="34" charset="0"/>
            <a:cs typeface="Calibri" pitchFamily="34" charset="0"/>
          </a:endParaRPr>
        </a:p>
      </dsp:txBody>
      <dsp:txXfrm>
        <a:off x="400050" y="56639"/>
        <a:ext cx="5600700" cy="501840"/>
      </dsp:txXfrm>
    </dsp:sp>
    <dsp:sp modelId="{C6EBB0DE-782D-4729-AC1B-AFD6DD05183B}">
      <dsp:nvSpPr>
        <dsp:cNvPr id="0" name=""/>
        <dsp:cNvSpPr/>
      </dsp:nvSpPr>
      <dsp:spPr>
        <a:xfrm>
          <a:off x="0" y="1078680"/>
          <a:ext cx="8001000" cy="428400"/>
        </a:xfrm>
        <a:prstGeom prst="rect">
          <a:avLst/>
        </a:prstGeom>
        <a:solidFill>
          <a:srgbClr val="FFFFFF">
            <a:alpha val="0"/>
          </a:srgbClr>
        </a:solidFill>
        <a:ln w="25400" cap="flat" cmpd="sng" algn="ctr">
          <a:solidFill>
            <a:schemeClr val="accent3">
              <a:hueOff val="2250053"/>
              <a:satOff val="-3376"/>
              <a:lumOff val="-549"/>
              <a:alphaOff val="0"/>
            </a:schemeClr>
          </a:solidFill>
          <a:prstDash val="solid"/>
        </a:ln>
        <a:effectLst/>
      </dsp:spPr>
      <dsp:style>
        <a:lnRef idx="2">
          <a:scrgbClr r="0" g="0" b="0"/>
        </a:lnRef>
        <a:fillRef idx="1">
          <a:scrgbClr r="0" g="0" b="0"/>
        </a:fillRef>
        <a:effectRef idx="0">
          <a:scrgbClr r="0" g="0" b="0"/>
        </a:effectRef>
        <a:fontRef idx="minor"/>
      </dsp:style>
    </dsp:sp>
    <dsp:sp modelId="{9CD06469-F34B-4432-ADB5-7C825FE94111}">
      <dsp:nvSpPr>
        <dsp:cNvPr id="0" name=""/>
        <dsp:cNvSpPr/>
      </dsp:nvSpPr>
      <dsp:spPr>
        <a:xfrm>
          <a:off x="400050" y="827760"/>
          <a:ext cx="5600700" cy="501840"/>
        </a:xfrm>
        <a:prstGeom prst="roundRect">
          <a:avLst/>
        </a:prstGeom>
        <a:solidFill>
          <a:schemeClr val="accent3">
            <a:hueOff val="2250053"/>
            <a:satOff val="-3376"/>
            <a:lumOff val="-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800100">
            <a:lnSpc>
              <a:spcPct val="90000"/>
            </a:lnSpc>
            <a:spcBef>
              <a:spcPct val="0"/>
            </a:spcBef>
            <a:spcAft>
              <a:spcPct val="35000"/>
            </a:spcAft>
          </a:pPr>
          <a:r>
            <a:rPr lang="en-US" sz="1800" b="1" kern="1200" dirty="0" smtClean="0">
              <a:latin typeface="Calibri" pitchFamily="34" charset="0"/>
              <a:cs typeface="Calibri" pitchFamily="34" charset="0"/>
            </a:rPr>
            <a:t>Unanticipated queries</a:t>
          </a:r>
          <a:endParaRPr lang="en-US" sz="1800" b="1" kern="1200" dirty="0">
            <a:latin typeface="Calibri" pitchFamily="34" charset="0"/>
            <a:cs typeface="Calibri" pitchFamily="34" charset="0"/>
          </a:endParaRPr>
        </a:p>
      </dsp:txBody>
      <dsp:txXfrm>
        <a:off x="400050" y="827760"/>
        <a:ext cx="5600700" cy="501840"/>
      </dsp:txXfrm>
    </dsp:sp>
    <dsp:sp modelId="{651F067F-7FD3-49A0-930F-C390710D14CC}">
      <dsp:nvSpPr>
        <dsp:cNvPr id="0" name=""/>
        <dsp:cNvSpPr/>
      </dsp:nvSpPr>
      <dsp:spPr>
        <a:xfrm>
          <a:off x="0" y="1849800"/>
          <a:ext cx="8001000" cy="428400"/>
        </a:xfrm>
        <a:prstGeom prst="rect">
          <a:avLst/>
        </a:prstGeom>
        <a:solidFill>
          <a:srgbClr val="FFFFFF">
            <a:alpha val="0"/>
          </a:srgbClr>
        </a:solidFill>
        <a:ln w="25400" cap="flat" cmpd="sng" algn="ctr">
          <a:solidFill>
            <a:schemeClr val="accent3">
              <a:hueOff val="4500106"/>
              <a:satOff val="-6752"/>
              <a:lumOff val="-1098"/>
              <a:alphaOff val="0"/>
            </a:schemeClr>
          </a:solidFill>
          <a:prstDash val="solid"/>
        </a:ln>
        <a:effectLst/>
      </dsp:spPr>
      <dsp:style>
        <a:lnRef idx="2">
          <a:scrgbClr r="0" g="0" b="0"/>
        </a:lnRef>
        <a:fillRef idx="1">
          <a:scrgbClr r="0" g="0" b="0"/>
        </a:fillRef>
        <a:effectRef idx="0">
          <a:scrgbClr r="0" g="0" b="0"/>
        </a:effectRef>
        <a:fontRef idx="minor"/>
      </dsp:style>
    </dsp:sp>
    <dsp:sp modelId="{EEBD306F-2B9A-4D2B-9193-3D815715E159}">
      <dsp:nvSpPr>
        <dsp:cNvPr id="0" name=""/>
        <dsp:cNvSpPr/>
      </dsp:nvSpPr>
      <dsp:spPr>
        <a:xfrm>
          <a:off x="400050" y="1598879"/>
          <a:ext cx="5600700" cy="501840"/>
        </a:xfrm>
        <a:prstGeom prst="roundRect">
          <a:avLst/>
        </a:prstGeom>
        <a:solidFill>
          <a:schemeClr val="accent3">
            <a:hueOff val="4500106"/>
            <a:satOff val="-6752"/>
            <a:lumOff val="-10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800100">
            <a:lnSpc>
              <a:spcPct val="90000"/>
            </a:lnSpc>
            <a:spcBef>
              <a:spcPct val="0"/>
            </a:spcBef>
            <a:spcAft>
              <a:spcPct val="35000"/>
            </a:spcAft>
          </a:pPr>
          <a:r>
            <a:rPr lang="en-US" sz="1800" b="1" kern="1200" dirty="0" smtClean="0">
              <a:latin typeface="Calibri" pitchFamily="34" charset="0"/>
              <a:cs typeface="Calibri" pitchFamily="34" charset="0"/>
            </a:rPr>
            <a:t>Data isolation</a:t>
          </a:r>
          <a:endParaRPr lang="en-US" sz="1800" b="1" kern="1200" dirty="0">
            <a:latin typeface="Calibri" pitchFamily="34" charset="0"/>
            <a:cs typeface="Calibri" pitchFamily="34" charset="0"/>
          </a:endParaRPr>
        </a:p>
      </dsp:txBody>
      <dsp:txXfrm>
        <a:off x="400050" y="1598879"/>
        <a:ext cx="5600700" cy="501840"/>
      </dsp:txXfrm>
    </dsp:sp>
    <dsp:sp modelId="{F50AFCC0-5C68-4512-ACDD-23FE4FACC4F8}">
      <dsp:nvSpPr>
        <dsp:cNvPr id="0" name=""/>
        <dsp:cNvSpPr/>
      </dsp:nvSpPr>
      <dsp:spPr>
        <a:xfrm>
          <a:off x="0" y="2620920"/>
          <a:ext cx="8001000" cy="428400"/>
        </a:xfrm>
        <a:prstGeom prst="rect">
          <a:avLst/>
        </a:prstGeom>
        <a:solidFill>
          <a:srgbClr val="FFFFFF">
            <a:alpha val="0"/>
          </a:srgbClr>
        </a:solidFill>
        <a:ln w="25400" cap="flat" cmpd="sng" algn="ctr">
          <a:solidFill>
            <a:schemeClr val="accent3">
              <a:hueOff val="6750158"/>
              <a:satOff val="-10128"/>
              <a:lumOff val="-1647"/>
              <a:alphaOff val="0"/>
            </a:schemeClr>
          </a:solidFill>
          <a:prstDash val="solid"/>
        </a:ln>
        <a:effectLst/>
      </dsp:spPr>
      <dsp:style>
        <a:lnRef idx="2">
          <a:scrgbClr r="0" g="0" b="0"/>
        </a:lnRef>
        <a:fillRef idx="1">
          <a:scrgbClr r="0" g="0" b="0"/>
        </a:fillRef>
        <a:effectRef idx="0">
          <a:scrgbClr r="0" g="0" b="0"/>
        </a:effectRef>
        <a:fontRef idx="minor"/>
      </dsp:style>
    </dsp:sp>
    <dsp:sp modelId="{EC1C5D96-D4E0-4B13-B90D-0A1CD7988876}">
      <dsp:nvSpPr>
        <dsp:cNvPr id="0" name=""/>
        <dsp:cNvSpPr/>
      </dsp:nvSpPr>
      <dsp:spPr>
        <a:xfrm>
          <a:off x="400050" y="2370000"/>
          <a:ext cx="5600700" cy="501840"/>
        </a:xfrm>
        <a:prstGeom prst="roundRect">
          <a:avLst/>
        </a:prstGeom>
        <a:solidFill>
          <a:schemeClr val="accent3">
            <a:hueOff val="6750158"/>
            <a:satOff val="-10128"/>
            <a:lumOff val="-164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800100">
            <a:lnSpc>
              <a:spcPct val="90000"/>
            </a:lnSpc>
            <a:spcBef>
              <a:spcPct val="0"/>
            </a:spcBef>
            <a:spcAft>
              <a:spcPct val="35000"/>
            </a:spcAft>
          </a:pPr>
          <a:r>
            <a:rPr lang="en-US" sz="1800" b="1" kern="1200" dirty="0" smtClean="0">
              <a:latin typeface="Calibri" pitchFamily="34" charset="0"/>
              <a:cs typeface="Calibri" pitchFamily="34" charset="0"/>
            </a:rPr>
            <a:t>Concurrent access anomalies</a:t>
          </a:r>
          <a:endParaRPr lang="en-US" sz="1800" b="1" kern="1200" dirty="0">
            <a:latin typeface="Calibri" pitchFamily="34" charset="0"/>
            <a:cs typeface="Calibri" pitchFamily="34" charset="0"/>
          </a:endParaRPr>
        </a:p>
      </dsp:txBody>
      <dsp:txXfrm>
        <a:off x="400050" y="2370000"/>
        <a:ext cx="5600700" cy="501840"/>
      </dsp:txXfrm>
    </dsp:sp>
    <dsp:sp modelId="{2086B887-67F7-4A1B-BADA-8683DBD47710}">
      <dsp:nvSpPr>
        <dsp:cNvPr id="0" name=""/>
        <dsp:cNvSpPr/>
      </dsp:nvSpPr>
      <dsp:spPr>
        <a:xfrm>
          <a:off x="0" y="3392040"/>
          <a:ext cx="8001000" cy="428400"/>
        </a:xfrm>
        <a:prstGeom prst="rect">
          <a:avLst/>
        </a:prstGeom>
        <a:solidFill>
          <a:srgbClr val="FFFFFF">
            <a:alpha val="0"/>
          </a:srgbClr>
        </a:solidFill>
        <a:ln w="25400" cap="flat" cmpd="sng" algn="ctr">
          <a:solidFill>
            <a:schemeClr val="accent3">
              <a:hueOff val="9000211"/>
              <a:satOff val="-13504"/>
              <a:lumOff val="-2196"/>
              <a:alphaOff val="0"/>
            </a:schemeClr>
          </a:solidFill>
          <a:prstDash val="solid"/>
        </a:ln>
        <a:effectLst/>
      </dsp:spPr>
      <dsp:style>
        <a:lnRef idx="2">
          <a:scrgbClr r="0" g="0" b="0"/>
        </a:lnRef>
        <a:fillRef idx="1">
          <a:scrgbClr r="0" g="0" b="0"/>
        </a:fillRef>
        <a:effectRef idx="0">
          <a:scrgbClr r="0" g="0" b="0"/>
        </a:effectRef>
        <a:fontRef idx="minor"/>
      </dsp:style>
    </dsp:sp>
    <dsp:sp modelId="{274FBB78-BBC1-4EBB-8038-D9338A246E2B}">
      <dsp:nvSpPr>
        <dsp:cNvPr id="0" name=""/>
        <dsp:cNvSpPr/>
      </dsp:nvSpPr>
      <dsp:spPr>
        <a:xfrm>
          <a:off x="400050" y="3141120"/>
          <a:ext cx="5600700" cy="501840"/>
        </a:xfrm>
        <a:prstGeom prst="roundRect">
          <a:avLst/>
        </a:prstGeom>
        <a:solidFill>
          <a:schemeClr val="accent3">
            <a:hueOff val="9000211"/>
            <a:satOff val="-13504"/>
            <a:lumOff val="-219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800100">
            <a:lnSpc>
              <a:spcPct val="90000"/>
            </a:lnSpc>
            <a:spcBef>
              <a:spcPct val="0"/>
            </a:spcBef>
            <a:spcAft>
              <a:spcPct val="35000"/>
            </a:spcAft>
          </a:pPr>
          <a:r>
            <a:rPr lang="en-US" sz="1800" b="1" kern="1200" dirty="0" smtClean="0">
              <a:latin typeface="Calibri" pitchFamily="34" charset="0"/>
              <a:cs typeface="Calibri" pitchFamily="34" charset="0"/>
            </a:rPr>
            <a:t>Security problems</a:t>
          </a:r>
          <a:endParaRPr lang="en-US" sz="1800" b="1" kern="1200" dirty="0">
            <a:latin typeface="Calibri" pitchFamily="34" charset="0"/>
            <a:cs typeface="Calibri" pitchFamily="34" charset="0"/>
          </a:endParaRPr>
        </a:p>
      </dsp:txBody>
      <dsp:txXfrm>
        <a:off x="400050" y="3141120"/>
        <a:ext cx="5600700" cy="501840"/>
      </dsp:txXfrm>
    </dsp:sp>
    <dsp:sp modelId="{2EBB4B53-46AB-41C5-859C-D0BE6E1B248C}">
      <dsp:nvSpPr>
        <dsp:cNvPr id="0" name=""/>
        <dsp:cNvSpPr/>
      </dsp:nvSpPr>
      <dsp:spPr>
        <a:xfrm>
          <a:off x="0" y="4163160"/>
          <a:ext cx="8001000" cy="428400"/>
        </a:xfrm>
        <a:prstGeom prst="rect">
          <a:avLst/>
        </a:prstGeom>
        <a:solidFill>
          <a:srgbClr val="FFFFFF">
            <a:alpha val="0"/>
          </a:srgbClr>
        </a:solidFill>
        <a:ln w="25400" cap="flat" cmpd="sng" algn="ctr">
          <a:solidFill>
            <a:schemeClr val="accent3">
              <a:hueOff val="11250264"/>
              <a:satOff val="-16880"/>
              <a:lumOff val="-2745"/>
              <a:alphaOff val="0"/>
            </a:schemeClr>
          </a:solidFill>
          <a:prstDash val="solid"/>
        </a:ln>
        <a:effectLst/>
      </dsp:spPr>
      <dsp:style>
        <a:lnRef idx="2">
          <a:scrgbClr r="0" g="0" b="0"/>
        </a:lnRef>
        <a:fillRef idx="1">
          <a:scrgbClr r="0" g="0" b="0"/>
        </a:fillRef>
        <a:effectRef idx="0">
          <a:scrgbClr r="0" g="0" b="0"/>
        </a:effectRef>
        <a:fontRef idx="minor"/>
      </dsp:style>
    </dsp:sp>
    <dsp:sp modelId="{3EDEEC74-B359-4170-BB40-8D96C10D24C9}">
      <dsp:nvSpPr>
        <dsp:cNvPr id="0" name=""/>
        <dsp:cNvSpPr/>
      </dsp:nvSpPr>
      <dsp:spPr>
        <a:xfrm>
          <a:off x="400050" y="3912240"/>
          <a:ext cx="5600700" cy="501840"/>
        </a:xfrm>
        <a:prstGeom prst="round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800100">
            <a:lnSpc>
              <a:spcPct val="90000"/>
            </a:lnSpc>
            <a:spcBef>
              <a:spcPct val="0"/>
            </a:spcBef>
            <a:spcAft>
              <a:spcPct val="35000"/>
            </a:spcAft>
          </a:pPr>
          <a:r>
            <a:rPr lang="en-US" sz="1800" b="1" kern="1200" dirty="0" smtClean="0">
              <a:latin typeface="Calibri" pitchFamily="34" charset="0"/>
              <a:cs typeface="Calibri" pitchFamily="34" charset="0"/>
            </a:rPr>
            <a:t>Integrity problems</a:t>
          </a:r>
          <a:endParaRPr lang="en-US" sz="1800" b="1" kern="1200" dirty="0">
            <a:latin typeface="Calibri" pitchFamily="34" charset="0"/>
            <a:cs typeface="Calibri" pitchFamily="34" charset="0"/>
          </a:endParaRPr>
        </a:p>
      </dsp:txBody>
      <dsp:txXfrm>
        <a:off x="400050" y="3912240"/>
        <a:ext cx="5600700" cy="501840"/>
      </dsp:txXfrm>
    </dsp:sp>
  </dsp:spTree>
</dsp:drawing>
</file>

<file path=ppt/diagrams/drawing1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1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1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1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E437422-C560-4C42-8C7A-0DA04E55B9BB}">
      <dsp:nvSpPr>
        <dsp:cNvPr id="0" name=""/>
        <dsp:cNvSpPr/>
      </dsp:nvSpPr>
      <dsp:spPr>
        <a:xfrm>
          <a:off x="0" y="307559"/>
          <a:ext cx="8001000" cy="428400"/>
        </a:xfrm>
        <a:prstGeom prst="rect">
          <a:avLst/>
        </a:prstGeom>
        <a:solidFill>
          <a:srgbClr val="FFFFFF">
            <a:alpha val="0"/>
          </a:srgb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B940FC-8FA1-4568-B447-0EEB4A38217C}">
      <dsp:nvSpPr>
        <dsp:cNvPr id="0" name=""/>
        <dsp:cNvSpPr/>
      </dsp:nvSpPr>
      <dsp:spPr>
        <a:xfrm>
          <a:off x="380999" y="76201"/>
          <a:ext cx="6896085" cy="50184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711200">
            <a:lnSpc>
              <a:spcPct val="90000"/>
            </a:lnSpc>
            <a:spcBef>
              <a:spcPct val="0"/>
            </a:spcBef>
            <a:spcAft>
              <a:spcPct val="35000"/>
            </a:spcAft>
          </a:pPr>
          <a:r>
            <a:rPr lang="en-US" sz="1600" b="1" kern="1200" dirty="0" smtClean="0">
              <a:latin typeface="Calibri" pitchFamily="34" charset="0"/>
              <a:cs typeface="Calibri" pitchFamily="34" charset="0"/>
            </a:rPr>
            <a:t>The amount of redundancy in the stored data can be reduced</a:t>
          </a:r>
          <a:endParaRPr lang="en-US" sz="1600" b="1" kern="1200" dirty="0">
            <a:latin typeface="Calibri" pitchFamily="34" charset="0"/>
            <a:cs typeface="Calibri" pitchFamily="34" charset="0"/>
          </a:endParaRPr>
        </a:p>
      </dsp:txBody>
      <dsp:txXfrm>
        <a:off x="380999" y="76201"/>
        <a:ext cx="6896085" cy="501840"/>
      </dsp:txXfrm>
    </dsp:sp>
    <dsp:sp modelId="{C6EBB0DE-782D-4729-AC1B-AFD6DD05183B}">
      <dsp:nvSpPr>
        <dsp:cNvPr id="0" name=""/>
        <dsp:cNvSpPr/>
      </dsp:nvSpPr>
      <dsp:spPr>
        <a:xfrm>
          <a:off x="0" y="1078680"/>
          <a:ext cx="8001000" cy="428400"/>
        </a:xfrm>
        <a:prstGeom prst="rect">
          <a:avLst/>
        </a:prstGeom>
        <a:solidFill>
          <a:srgbClr val="FFFFFF">
            <a:alpha val="0"/>
          </a:srgbClr>
        </a:solidFill>
        <a:ln w="25400" cap="flat" cmpd="sng" algn="ctr">
          <a:solidFill>
            <a:schemeClr val="accent4">
              <a:hueOff val="-892954"/>
              <a:satOff val="5380"/>
              <a:lumOff val="431"/>
              <a:alphaOff val="0"/>
            </a:schemeClr>
          </a:solidFill>
          <a:prstDash val="solid"/>
        </a:ln>
        <a:effectLst/>
      </dsp:spPr>
      <dsp:style>
        <a:lnRef idx="2">
          <a:scrgbClr r="0" g="0" b="0"/>
        </a:lnRef>
        <a:fillRef idx="1">
          <a:scrgbClr r="0" g="0" b="0"/>
        </a:fillRef>
        <a:effectRef idx="0">
          <a:scrgbClr r="0" g="0" b="0"/>
        </a:effectRef>
        <a:fontRef idx="minor"/>
      </dsp:style>
    </dsp:sp>
    <dsp:sp modelId="{9CD06469-F34B-4432-ADB5-7C825FE94111}">
      <dsp:nvSpPr>
        <dsp:cNvPr id="0" name=""/>
        <dsp:cNvSpPr/>
      </dsp:nvSpPr>
      <dsp:spPr>
        <a:xfrm>
          <a:off x="400050" y="827760"/>
          <a:ext cx="5600700" cy="501840"/>
        </a:xfrm>
        <a:prstGeom prst="roundRect">
          <a:avLst/>
        </a:prstGeom>
        <a:solidFill>
          <a:schemeClr val="accent4">
            <a:hueOff val="-892954"/>
            <a:satOff val="5380"/>
            <a:lumOff val="43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No more inconsistencies in data</a:t>
          </a:r>
          <a:endParaRPr lang="en-US" sz="1600" b="1" kern="1200" dirty="0">
            <a:latin typeface="Calibri" pitchFamily="34" charset="0"/>
            <a:cs typeface="Calibri" pitchFamily="34" charset="0"/>
          </a:endParaRPr>
        </a:p>
      </dsp:txBody>
      <dsp:txXfrm>
        <a:off x="400050" y="827760"/>
        <a:ext cx="5600700" cy="501840"/>
      </dsp:txXfrm>
    </dsp:sp>
    <dsp:sp modelId="{651F067F-7FD3-49A0-930F-C390710D14CC}">
      <dsp:nvSpPr>
        <dsp:cNvPr id="0" name=""/>
        <dsp:cNvSpPr/>
      </dsp:nvSpPr>
      <dsp:spPr>
        <a:xfrm>
          <a:off x="0" y="1849800"/>
          <a:ext cx="8001000" cy="428400"/>
        </a:xfrm>
        <a:prstGeom prst="rect">
          <a:avLst/>
        </a:prstGeom>
        <a:solidFill>
          <a:srgbClr val="FFFFFF">
            <a:alpha val="0"/>
          </a:srgbClr>
        </a:solidFill>
        <a:ln w="25400" cap="flat" cmpd="sng" algn="ctr">
          <a:solidFill>
            <a:schemeClr val="accent4">
              <a:hueOff val="-1785908"/>
              <a:satOff val="10760"/>
              <a:lumOff val="862"/>
              <a:alphaOff val="0"/>
            </a:schemeClr>
          </a:solidFill>
          <a:prstDash val="solid"/>
        </a:ln>
        <a:effectLst/>
      </dsp:spPr>
      <dsp:style>
        <a:lnRef idx="2">
          <a:scrgbClr r="0" g="0" b="0"/>
        </a:lnRef>
        <a:fillRef idx="1">
          <a:scrgbClr r="0" g="0" b="0"/>
        </a:fillRef>
        <a:effectRef idx="0">
          <a:scrgbClr r="0" g="0" b="0"/>
        </a:effectRef>
        <a:fontRef idx="minor"/>
      </dsp:style>
    </dsp:sp>
    <dsp:sp modelId="{EEBD306F-2B9A-4D2B-9193-3D815715E159}">
      <dsp:nvSpPr>
        <dsp:cNvPr id="0" name=""/>
        <dsp:cNvSpPr/>
      </dsp:nvSpPr>
      <dsp:spPr>
        <a:xfrm>
          <a:off x="400050" y="1598879"/>
          <a:ext cx="5600700" cy="501840"/>
        </a:xfrm>
        <a:prstGeom prst="roundRect">
          <a:avLst/>
        </a:prstGeom>
        <a:solidFill>
          <a:schemeClr val="accent4">
            <a:hueOff val="-1785908"/>
            <a:satOff val="10760"/>
            <a:lumOff val="86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The stored data can be shared</a:t>
          </a:r>
          <a:endParaRPr lang="en-US" sz="1600" b="1" kern="1200" dirty="0">
            <a:latin typeface="Calibri" pitchFamily="34" charset="0"/>
            <a:cs typeface="Calibri" pitchFamily="34" charset="0"/>
          </a:endParaRPr>
        </a:p>
      </dsp:txBody>
      <dsp:txXfrm>
        <a:off x="400050" y="1598879"/>
        <a:ext cx="5600700" cy="501840"/>
      </dsp:txXfrm>
    </dsp:sp>
    <dsp:sp modelId="{F50AFCC0-5C68-4512-ACDD-23FE4FACC4F8}">
      <dsp:nvSpPr>
        <dsp:cNvPr id="0" name=""/>
        <dsp:cNvSpPr/>
      </dsp:nvSpPr>
      <dsp:spPr>
        <a:xfrm>
          <a:off x="0" y="2620920"/>
          <a:ext cx="8001000" cy="428400"/>
        </a:xfrm>
        <a:prstGeom prst="rect">
          <a:avLst/>
        </a:prstGeom>
        <a:solidFill>
          <a:srgbClr val="FFFFFF">
            <a:alpha val="0"/>
          </a:srgbClr>
        </a:solidFill>
        <a:ln w="25400" cap="flat" cmpd="sng" algn="ctr">
          <a:solidFill>
            <a:schemeClr val="accent4">
              <a:hueOff val="-2678862"/>
              <a:satOff val="16139"/>
              <a:lumOff val="1294"/>
              <a:alphaOff val="0"/>
            </a:schemeClr>
          </a:solidFill>
          <a:prstDash val="solid"/>
        </a:ln>
        <a:effectLst/>
      </dsp:spPr>
      <dsp:style>
        <a:lnRef idx="2">
          <a:scrgbClr r="0" g="0" b="0"/>
        </a:lnRef>
        <a:fillRef idx="1">
          <a:scrgbClr r="0" g="0" b="0"/>
        </a:fillRef>
        <a:effectRef idx="0">
          <a:scrgbClr r="0" g="0" b="0"/>
        </a:effectRef>
        <a:fontRef idx="minor"/>
      </dsp:style>
    </dsp:sp>
    <dsp:sp modelId="{EC1C5D96-D4E0-4B13-B90D-0A1CD7988876}">
      <dsp:nvSpPr>
        <dsp:cNvPr id="0" name=""/>
        <dsp:cNvSpPr/>
      </dsp:nvSpPr>
      <dsp:spPr>
        <a:xfrm>
          <a:off x="400050" y="2370000"/>
          <a:ext cx="5600700" cy="501840"/>
        </a:xfrm>
        <a:prstGeom prst="roundRect">
          <a:avLst/>
        </a:prstGeom>
        <a:solidFill>
          <a:schemeClr val="accent4">
            <a:hueOff val="-2678862"/>
            <a:satOff val="16139"/>
            <a:lumOff val="129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Standards can be set and followed</a:t>
          </a:r>
          <a:endParaRPr lang="en-US" sz="1600" b="1" kern="1200" dirty="0">
            <a:latin typeface="Calibri" pitchFamily="34" charset="0"/>
            <a:cs typeface="Calibri" pitchFamily="34" charset="0"/>
          </a:endParaRPr>
        </a:p>
      </dsp:txBody>
      <dsp:txXfrm>
        <a:off x="400050" y="2370000"/>
        <a:ext cx="5600700" cy="501840"/>
      </dsp:txXfrm>
    </dsp:sp>
    <dsp:sp modelId="{2086B887-67F7-4A1B-BADA-8683DBD47710}">
      <dsp:nvSpPr>
        <dsp:cNvPr id="0" name=""/>
        <dsp:cNvSpPr/>
      </dsp:nvSpPr>
      <dsp:spPr>
        <a:xfrm>
          <a:off x="0" y="3392040"/>
          <a:ext cx="8001000" cy="428400"/>
        </a:xfrm>
        <a:prstGeom prst="rect">
          <a:avLst/>
        </a:prstGeom>
        <a:solidFill>
          <a:srgbClr val="FFFFFF">
            <a:alpha val="0"/>
          </a:srgbClr>
        </a:solidFill>
        <a:ln w="25400" cap="flat" cmpd="sng" algn="ctr">
          <a:solidFill>
            <a:schemeClr val="accent4">
              <a:hueOff val="-3571816"/>
              <a:satOff val="21519"/>
              <a:lumOff val="1725"/>
              <a:alphaOff val="0"/>
            </a:schemeClr>
          </a:solidFill>
          <a:prstDash val="solid"/>
        </a:ln>
        <a:effectLst/>
      </dsp:spPr>
      <dsp:style>
        <a:lnRef idx="2">
          <a:scrgbClr r="0" g="0" b="0"/>
        </a:lnRef>
        <a:fillRef idx="1">
          <a:scrgbClr r="0" g="0" b="0"/>
        </a:fillRef>
        <a:effectRef idx="0">
          <a:scrgbClr r="0" g="0" b="0"/>
        </a:effectRef>
        <a:fontRef idx="minor"/>
      </dsp:style>
    </dsp:sp>
    <dsp:sp modelId="{274FBB78-BBC1-4EBB-8038-D9338A246E2B}">
      <dsp:nvSpPr>
        <dsp:cNvPr id="0" name=""/>
        <dsp:cNvSpPr/>
      </dsp:nvSpPr>
      <dsp:spPr>
        <a:xfrm>
          <a:off x="400050" y="3141120"/>
          <a:ext cx="5600700" cy="501840"/>
        </a:xfrm>
        <a:prstGeom prst="roundRect">
          <a:avLst/>
        </a:prstGeom>
        <a:solidFill>
          <a:schemeClr val="accent4">
            <a:hueOff val="-3571816"/>
            <a:satOff val="21519"/>
            <a:lumOff val="172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Data Integrity can be maintained</a:t>
          </a:r>
          <a:endParaRPr lang="en-US" sz="1600" b="1" kern="1200" dirty="0">
            <a:latin typeface="Calibri" pitchFamily="34" charset="0"/>
            <a:cs typeface="Calibri" pitchFamily="34" charset="0"/>
          </a:endParaRPr>
        </a:p>
      </dsp:txBody>
      <dsp:txXfrm>
        <a:off x="400050" y="3141120"/>
        <a:ext cx="5600700" cy="501840"/>
      </dsp:txXfrm>
    </dsp:sp>
    <dsp:sp modelId="{2EBB4B53-46AB-41C5-859C-D0BE6E1B248C}">
      <dsp:nvSpPr>
        <dsp:cNvPr id="0" name=""/>
        <dsp:cNvSpPr/>
      </dsp:nvSpPr>
      <dsp:spPr>
        <a:xfrm>
          <a:off x="0" y="4163160"/>
          <a:ext cx="8001000" cy="428400"/>
        </a:xfrm>
        <a:prstGeom prst="rect">
          <a:avLst/>
        </a:prstGeom>
        <a:solidFill>
          <a:srgbClr val="FFFFFF">
            <a:alpha val="0"/>
          </a:srgb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sp>
    <dsp:sp modelId="{3EDEEC74-B359-4170-BB40-8D96C10D24C9}">
      <dsp:nvSpPr>
        <dsp:cNvPr id="0" name=""/>
        <dsp:cNvSpPr/>
      </dsp:nvSpPr>
      <dsp:spPr>
        <a:xfrm>
          <a:off x="400050" y="3912240"/>
          <a:ext cx="5600700" cy="501840"/>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Security of data can be implemented</a:t>
          </a:r>
          <a:endParaRPr lang="en-US" sz="1600" b="1" kern="1200" dirty="0">
            <a:latin typeface="Calibri" pitchFamily="34" charset="0"/>
            <a:cs typeface="Calibri" pitchFamily="34" charset="0"/>
          </a:endParaRPr>
        </a:p>
      </dsp:txBody>
      <dsp:txXfrm>
        <a:off x="400050" y="3912240"/>
        <a:ext cx="5600700" cy="50184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9875"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70DF8904-1D84-4BB6-AAF3-D34F7B9FEE91}" type="datetime1">
              <a:rPr lang="en-US"/>
              <a:pPr>
                <a:defRPr/>
              </a:pPr>
              <a:t>4/3/2013</a:t>
            </a:fld>
            <a:endParaRPr lang="en-US" dirty="0"/>
          </a:p>
        </p:txBody>
      </p:sp>
      <p:sp>
        <p:nvSpPr>
          <p:cNvPr id="79876"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9877"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2AF2A2C3-5D27-492F-B00E-8D3B8595EC96}" type="slidenum">
              <a:rPr lang="en-US"/>
              <a:pPr>
                <a:defRPr/>
              </a:pPr>
              <a:t>‹#›</a:t>
            </a:fld>
            <a:endParaRPr lang="en-US" dirty="0"/>
          </a:p>
        </p:txBody>
      </p:sp>
    </p:spTree>
    <p:extLst>
      <p:ext uri="{BB962C8B-B14F-4D97-AF65-F5344CB8AC3E}">
        <p14:creationId xmlns:p14="http://schemas.microsoft.com/office/powerpoint/2010/main" xmlns="" val="1952538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885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A3474123-3793-4D37-AE19-75C97A7D4EB3}" type="datetime1">
              <a:rPr lang="en-US"/>
              <a:pPr>
                <a:defRPr/>
              </a:pPr>
              <a:t>4/3/2013</a:t>
            </a:fld>
            <a:endParaRPr lang="en-US" dirty="0"/>
          </a:p>
        </p:txBody>
      </p:sp>
      <p:sp>
        <p:nvSpPr>
          <p:cNvPr id="122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7885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7885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885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6AE1F710-3F4D-4CB2-B8EF-AD2B0CD37885}" type="slidenum">
              <a:rPr lang="en-US"/>
              <a:pPr>
                <a:defRPr/>
              </a:pPr>
              <a:t>‹#›</a:t>
            </a:fld>
            <a:endParaRPr lang="en-US" dirty="0"/>
          </a:p>
        </p:txBody>
      </p:sp>
    </p:spTree>
    <p:extLst>
      <p:ext uri="{BB962C8B-B14F-4D97-AF65-F5344CB8AC3E}">
        <p14:creationId xmlns:p14="http://schemas.microsoft.com/office/powerpoint/2010/main" xmlns="" val="153550914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Box 13"/>
          <p:cNvSpPr txBox="1">
            <a:spLocks noChangeArrowheads="1"/>
          </p:cNvSpPr>
          <p:nvPr userDrawn="1"/>
        </p:nvSpPr>
        <p:spPr bwMode="auto">
          <a:xfrm>
            <a:off x="1752600" y="3657600"/>
            <a:ext cx="1828800" cy="523220"/>
          </a:xfrm>
          <a:prstGeom prst="rect">
            <a:avLst/>
          </a:prstGeom>
          <a:noFill/>
          <a:ln w="9525">
            <a:noFill/>
            <a:miter lim="800000"/>
            <a:headEnd/>
            <a:tailEnd/>
          </a:ln>
          <a:effectLst/>
        </p:spPr>
        <p:txBody>
          <a:bodyPr wrap="square">
            <a:spAutoFit/>
          </a:bodyPr>
          <a:lstStyle/>
          <a:p>
            <a:pPr algn="r">
              <a:lnSpc>
                <a:spcPct val="100000"/>
              </a:lnSpc>
              <a:defRPr/>
            </a:pPr>
            <a:r>
              <a:rPr lang="en-US" sz="2800" b="1" dirty="0" smtClean="0">
                <a:latin typeface="Book Antiqua" pitchFamily="18" charset="0"/>
              </a:rPr>
              <a:t>Session: 1</a:t>
            </a:r>
            <a:endParaRPr lang="en-US" sz="2800" b="1" dirty="0">
              <a:latin typeface="Book Antiqua" pitchFamily="18" charset="0"/>
            </a:endParaRPr>
          </a:p>
        </p:txBody>
      </p:sp>
      <p:sp>
        <p:nvSpPr>
          <p:cNvPr id="18" name="Text Box 11"/>
          <p:cNvSpPr txBox="1">
            <a:spLocks noChangeArrowheads="1"/>
          </p:cNvSpPr>
          <p:nvPr userDrawn="1"/>
        </p:nvSpPr>
        <p:spPr bwMode="auto">
          <a:xfrm>
            <a:off x="914400" y="4419600"/>
            <a:ext cx="7315200" cy="784830"/>
          </a:xfrm>
          <a:prstGeom prst="rect">
            <a:avLst/>
          </a:prstGeom>
          <a:noFill/>
          <a:ln w="9525">
            <a:noFill/>
            <a:miter lim="800000"/>
            <a:headEnd/>
            <a:tailEnd/>
          </a:ln>
          <a:effectLst/>
        </p:spPr>
        <p:txBody>
          <a:bodyPr wrap="square">
            <a:spAutoFit/>
          </a:bodyPr>
          <a:lstStyle/>
          <a:p>
            <a:pPr algn="ctr">
              <a:lnSpc>
                <a:spcPct val="100000"/>
              </a:lnSpc>
              <a:defRPr/>
            </a:pPr>
            <a:r>
              <a:rPr lang="en-US" sz="4500" b="1" i="1" dirty="0" smtClean="0">
                <a:effectLst>
                  <a:reflection blurRad="6350" stA="55000" endA="300" endPos="45500" dir="5400000" sy="-100000" algn="bl" rotWithShape="0"/>
                </a:effectLst>
                <a:latin typeface="Book Antiqua" pitchFamily="18" charset="0"/>
              </a:rPr>
              <a:t>Introduction to the Web</a:t>
            </a:r>
            <a:endParaRPr lang="en-US" sz="4500" b="1" i="1" dirty="0">
              <a:effectLst>
                <a:reflection blurRad="6350" stA="55000" endA="300" endPos="45500" dir="5400000" sy="-100000" algn="bl" rotWithShape="0"/>
              </a:effectLst>
              <a:latin typeface="Book Antiqua" pitchFamily="18" charset="0"/>
            </a:endParaRPr>
          </a:p>
        </p:txBody>
      </p:sp>
      <p:pic>
        <p:nvPicPr>
          <p:cNvPr id="12" name="Picture 11" descr="SQL session page.tif"/>
          <p:cNvPicPr>
            <a:picLocks noChangeAspect="1"/>
          </p:cNvPicPr>
          <p:nvPr userDrawn="1"/>
        </p:nvPicPr>
        <p:blipFill>
          <a:blip r:embed="rId2" cstate="print"/>
          <a:stretch>
            <a:fillRect/>
          </a:stretch>
        </p:blipFill>
        <p:spPr>
          <a:xfrm>
            <a:off x="0" y="0"/>
            <a:ext cx="9144000" cy="6858000"/>
          </a:xfrm>
          <a:prstGeom prst="rect">
            <a:avLst/>
          </a:prstGeom>
          <a:blipFill>
            <a:blip r:embed="rId3" cstate="print"/>
            <a:tile tx="0" ty="0" sx="100000" sy="100000" flip="none" algn="tl"/>
          </a:blipFill>
        </p:spPr>
      </p:pic>
      <p:sp>
        <p:nvSpPr>
          <p:cNvPr id="13" name="Text Box 13"/>
          <p:cNvSpPr txBox="1">
            <a:spLocks noChangeArrowheads="1"/>
          </p:cNvSpPr>
          <p:nvPr userDrawn="1"/>
        </p:nvSpPr>
        <p:spPr bwMode="auto">
          <a:xfrm>
            <a:off x="2362200" y="2905780"/>
            <a:ext cx="1828800" cy="523220"/>
          </a:xfrm>
          <a:prstGeom prst="rect">
            <a:avLst/>
          </a:prstGeom>
          <a:noFill/>
          <a:ln w="9525">
            <a:noFill/>
            <a:miter lim="800000"/>
            <a:headEnd/>
            <a:tailEnd/>
          </a:ln>
          <a:effectLst/>
        </p:spPr>
        <p:txBody>
          <a:bodyPr wrap="square">
            <a:spAutoFit/>
          </a:bodyPr>
          <a:lstStyle/>
          <a:p>
            <a:pPr algn="r">
              <a:lnSpc>
                <a:spcPct val="100000"/>
              </a:lnSpc>
              <a:defRPr/>
            </a:pPr>
            <a:r>
              <a:rPr lang="en-US" sz="2800" b="1" dirty="0" smtClean="0">
                <a:solidFill>
                  <a:schemeClr val="bg1"/>
                </a:solidFill>
                <a:latin typeface="Book Antiqua" pitchFamily="18" charset="0"/>
              </a:rPr>
              <a:t>Session: 1</a:t>
            </a:r>
            <a:endParaRPr lang="en-US" sz="2800" b="1" dirty="0">
              <a:solidFill>
                <a:schemeClr val="bg1"/>
              </a:solidFill>
              <a:latin typeface="Book Antiqua" pitchFamily="18" charset="0"/>
            </a:endParaRPr>
          </a:p>
        </p:txBody>
      </p:sp>
      <p:sp>
        <p:nvSpPr>
          <p:cNvPr id="14" name="Text Box 13"/>
          <p:cNvSpPr txBox="1">
            <a:spLocks noChangeArrowheads="1"/>
          </p:cNvSpPr>
          <p:nvPr userDrawn="1"/>
        </p:nvSpPr>
        <p:spPr bwMode="auto">
          <a:xfrm>
            <a:off x="1905000" y="3810000"/>
            <a:ext cx="5334000" cy="523220"/>
          </a:xfrm>
          <a:prstGeom prst="rect">
            <a:avLst/>
          </a:prstGeom>
          <a:noFill/>
          <a:ln w="9525">
            <a:noFill/>
            <a:miter lim="800000"/>
            <a:headEnd/>
            <a:tailEnd/>
          </a:ln>
          <a:effectLst/>
        </p:spPr>
        <p:txBody>
          <a:bodyPr wrap="square">
            <a:spAutoFit/>
          </a:bodyPr>
          <a:lstStyle/>
          <a:p>
            <a:pPr algn="r">
              <a:lnSpc>
                <a:spcPct val="100000"/>
              </a:lnSpc>
              <a:defRPr/>
            </a:pPr>
            <a:r>
              <a:rPr lang="en-US" sz="2800" b="1" dirty="0" smtClean="0">
                <a:solidFill>
                  <a:schemeClr val="bg1"/>
                </a:solidFill>
                <a:latin typeface="Book Antiqua" pitchFamily="18" charset="0"/>
              </a:rPr>
              <a:t>RDBMS Concepts</a:t>
            </a:r>
            <a:endParaRPr lang="en-US" sz="2800" b="1" dirty="0">
              <a:solidFill>
                <a:schemeClr val="bg1"/>
              </a:solidFill>
              <a:latin typeface="Book Antiqua" pitchFamily="18" charset="0"/>
            </a:endParaRPr>
          </a:p>
        </p:txBody>
      </p:sp>
      <p:sp>
        <p:nvSpPr>
          <p:cNvPr id="7" name="Text Box 13"/>
          <p:cNvSpPr txBox="1">
            <a:spLocks noChangeArrowheads="1"/>
          </p:cNvSpPr>
          <p:nvPr userDrawn="1"/>
        </p:nvSpPr>
        <p:spPr bwMode="auto">
          <a:xfrm>
            <a:off x="2971800" y="1219200"/>
            <a:ext cx="5410200" cy="1200329"/>
          </a:xfrm>
          <a:prstGeom prst="rect">
            <a:avLst/>
          </a:prstGeom>
          <a:noFill/>
          <a:ln w="9525">
            <a:noFill/>
            <a:miter lim="800000"/>
            <a:headEnd/>
            <a:tailEnd/>
          </a:ln>
          <a:effectLst/>
        </p:spPr>
        <p:txBody>
          <a:bodyPr wrap="square">
            <a:spAutoFit/>
          </a:bodyPr>
          <a:lstStyle/>
          <a:p>
            <a:pPr algn="ctr">
              <a:lnSpc>
                <a:spcPct val="100000"/>
              </a:lnSpc>
              <a:defRPr/>
            </a:pPr>
            <a:r>
              <a:rPr lang="en-US" sz="3600" b="1" dirty="0" smtClean="0">
                <a:solidFill>
                  <a:schemeClr val="bg1"/>
                </a:solidFill>
                <a:latin typeface="Book Antiqua" pitchFamily="18" charset="0"/>
              </a:rPr>
              <a:t>Data Management Using Microsoft</a:t>
            </a:r>
            <a:r>
              <a:rPr lang="en-US" sz="3600" b="1" baseline="0" dirty="0" smtClean="0">
                <a:solidFill>
                  <a:schemeClr val="bg1"/>
                </a:solidFill>
                <a:latin typeface="Book Antiqua" pitchFamily="18" charset="0"/>
              </a:rPr>
              <a:t> </a:t>
            </a:r>
            <a:r>
              <a:rPr lang="en-US" sz="3600" b="1" dirty="0" smtClean="0">
                <a:solidFill>
                  <a:schemeClr val="bg1"/>
                </a:solidFill>
                <a:latin typeface="Book Antiqua" pitchFamily="18" charset="0"/>
              </a:rPr>
              <a:t>SQL Server</a:t>
            </a:r>
            <a:endParaRPr lang="en-US" sz="3600" b="1" dirty="0">
              <a:solidFill>
                <a:schemeClr val="bg1"/>
              </a:solidFill>
              <a:latin typeface="Book Antiqua" pitchFamily="18" charset="0"/>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04DC5D9-BB16-4BC7-B4DF-9063DA4FD17E}" type="datetimeFigureOut">
              <a:rPr lang="en-US" smtClean="0"/>
              <a:pPr/>
              <a:t>4/3/2013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04DC5D9-BB16-4BC7-B4DF-9063DA4FD17E}" type="datetimeFigureOut">
              <a:rPr lang="en-US" smtClean="0"/>
              <a:pPr/>
              <a:t>4/3/2013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04DC5D9-BB16-4BC7-B4DF-9063DA4FD17E}" type="datetimeFigureOut">
              <a:rPr lang="en-US" smtClean="0"/>
              <a:pPr/>
              <a:t>4/3/2013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04DC5D9-BB16-4BC7-B4DF-9063DA4FD17E}" type="datetimeFigureOut">
              <a:rPr lang="en-US" smtClean="0"/>
              <a:pPr/>
              <a:t>4/3/2013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Rectangle 12"/>
          <p:cNvSpPr/>
          <p:nvPr userDrawn="1"/>
        </p:nvSpPr>
        <p:spPr>
          <a:xfrm>
            <a:off x="0" y="0"/>
            <a:ext cx="9144000" cy="914400"/>
          </a:xfrm>
          <a:prstGeom prst="rect">
            <a:avLst/>
          </a:prstGeom>
          <a:gradFill>
            <a:gsLst>
              <a:gs pos="0">
                <a:srgbClr val="5E9EFF"/>
              </a:gs>
              <a:gs pos="39999">
                <a:srgbClr val="85C2FF"/>
              </a:gs>
              <a:gs pos="70000">
                <a:srgbClr val="C4D6EB"/>
              </a:gs>
              <a:gs pos="100000">
                <a:srgbClr val="FFEBFA"/>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p:cNvSpPr>
            <a:spLocks noGrp="1"/>
          </p:cNvSpPr>
          <p:nvPr>
            <p:ph type="sldNum" sz="quarter" idx="10"/>
          </p:nvPr>
        </p:nvSpPr>
        <p:spPr/>
        <p:txBody>
          <a:bodyPr/>
          <a:lstStyle>
            <a:lvl1pPr>
              <a:defRPr smtClean="0">
                <a:solidFill>
                  <a:schemeClr val="tx1"/>
                </a:solidFill>
              </a:defRPr>
            </a:lvl1pPr>
          </a:lstStyle>
          <a:p>
            <a:pPr>
              <a:defRPr/>
            </a:pPr>
            <a:fld id="{00955DD6-A7F2-49FA-B365-0779B3D93175}" type="slidenum">
              <a:rPr lang="en-US"/>
              <a:pPr>
                <a:defRPr/>
              </a:pPr>
              <a:t>‹#›</a:t>
            </a:fld>
            <a:endParaRPr lang="en-US"/>
          </a:p>
        </p:txBody>
      </p:sp>
      <p:sp>
        <p:nvSpPr>
          <p:cNvPr id="9" name="Footer Placeholder 4"/>
          <p:cNvSpPr>
            <a:spLocks noGrp="1"/>
          </p:cNvSpPr>
          <p:nvPr>
            <p:ph type="ftr" sz="quarter" idx="11"/>
          </p:nvPr>
        </p:nvSpPr>
        <p:spPr/>
        <p:txBody>
          <a:bodyPr/>
          <a:lstStyle>
            <a:lvl1pPr>
              <a:defRPr smtClean="0">
                <a:solidFill>
                  <a:schemeClr val="tx1"/>
                </a:solidFill>
              </a:defRPr>
            </a:lvl1pPr>
          </a:lstStyle>
          <a:p>
            <a:pPr>
              <a:defRPr/>
            </a:pPr>
            <a:r>
              <a:rPr lang="en-US" dirty="0" smtClean="0"/>
              <a:t>RDBMS Concepts/ Session 1 </a:t>
            </a:r>
            <a:endParaRPr lang="en-US" dirty="0"/>
          </a:p>
        </p:txBody>
      </p:sp>
      <p:sp>
        <p:nvSpPr>
          <p:cNvPr id="11" name="Title 1"/>
          <p:cNvSpPr>
            <a:spLocks noGrp="1"/>
          </p:cNvSpPr>
          <p:nvPr>
            <p:ph type="title" hasCustomPrompt="1"/>
          </p:nvPr>
        </p:nvSpPr>
        <p:spPr>
          <a:xfrm>
            <a:off x="1066800" y="228600"/>
            <a:ext cx="7620000" cy="411162"/>
          </a:xfrm>
          <a:noFill/>
          <a:ln>
            <a:noFill/>
          </a:ln>
          <a:effectLst>
            <a:glow rad="63500">
              <a:schemeClr val="accent4">
                <a:satMod val="175000"/>
                <a:alpha val="40000"/>
              </a:schemeClr>
            </a:glow>
          </a:effectLst>
        </p:spPr>
        <p:txBody>
          <a:bodyPr/>
          <a:lstStyle>
            <a:lvl1pPr algn="l">
              <a:defRPr sz="2800" b="1" i="0" cap="none" spc="0" baseline="0">
                <a:ln w="900" cmpd="sng">
                  <a:solidFill>
                    <a:srgbClr val="C00000">
                      <a:alpha val="55000"/>
                    </a:srgbClr>
                  </a:solidFill>
                  <a:prstDash val="solid"/>
                </a:ln>
                <a:solidFill>
                  <a:srgbClr val="0036A2"/>
                </a:solidFill>
                <a:effectLst>
                  <a:innerShdw blurRad="101600" dist="76200" dir="5400000">
                    <a:schemeClr val="accent1">
                      <a:satMod val="190000"/>
                      <a:tint val="100000"/>
                      <a:alpha val="74000"/>
                    </a:schemeClr>
                  </a:innerShdw>
                </a:effectLst>
                <a:latin typeface="Book Antiqua" pitchFamily="18" charset="0"/>
              </a:defRPr>
            </a:lvl1pPr>
          </a:lstStyle>
          <a:p>
            <a:r>
              <a:rPr lang="en-US" dirty="0" smtClean="0"/>
              <a:t>Click to add title</a:t>
            </a:r>
            <a:endParaRPr lang="en-US" dirty="0"/>
          </a:p>
        </p:txBody>
      </p:sp>
      <p:sp>
        <p:nvSpPr>
          <p:cNvPr id="14" name="Footer Placeholder 4"/>
          <p:cNvSpPr txBox="1">
            <a:spLocks/>
          </p:cNvSpPr>
          <p:nvPr userDrawn="1"/>
        </p:nvSpPr>
        <p:spPr>
          <a:xfrm>
            <a:off x="0" y="6613525"/>
            <a:ext cx="3048000" cy="244475"/>
          </a:xfrm>
          <a:prstGeom prst="rect">
            <a:avLst/>
          </a:prstGeom>
        </p:spPr>
        <p:txBody>
          <a:bodyPr vert="horz" wrap="square" lIns="91440" tIns="45720" rIns="91440" bIns="45720" numCol="1" anchor="ctr" anchorCtr="0" compatLnSpc="1">
            <a:prstTxWarp prst="textNoShape">
              <a:avLst/>
            </a:prstTxWarp>
          </a:bodyPr>
          <a:lstStyle>
            <a:defPPr>
              <a:defRPr lang="en-US"/>
            </a:defPPr>
            <a:lvl1pPr algn="l" rtl="0" fontAlgn="base">
              <a:lnSpc>
                <a:spcPct val="70000"/>
              </a:lnSpc>
              <a:spcBef>
                <a:spcPct val="50000"/>
              </a:spcBef>
              <a:spcAft>
                <a:spcPct val="0"/>
              </a:spcAft>
              <a:defRPr sz="1400" kern="1200">
                <a:solidFill>
                  <a:schemeClr val="tx1"/>
                </a:solidFill>
                <a:latin typeface="Courier New" pitchFamily="49" charset="0"/>
                <a:ea typeface="+mn-ea"/>
                <a:cs typeface="+mn-cs"/>
              </a:defRPr>
            </a:lvl1pPr>
            <a:lvl2pPr marL="4572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2pPr>
            <a:lvl3pPr marL="9144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3pPr>
            <a:lvl4pPr marL="13716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4pPr>
            <a:lvl5pPr marL="18288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5pPr>
            <a:lvl6pPr marL="2286000" algn="l" defTabSz="914400" rtl="0" eaLnBrk="1" latinLnBrk="0" hangingPunct="1">
              <a:defRPr sz="1400" kern="1200">
                <a:solidFill>
                  <a:schemeClr val="tx1"/>
                </a:solidFill>
                <a:latin typeface="Courier New" pitchFamily="49" charset="0"/>
                <a:ea typeface="+mn-ea"/>
                <a:cs typeface="+mn-cs"/>
              </a:defRPr>
            </a:lvl6pPr>
            <a:lvl7pPr marL="2743200" algn="l" defTabSz="914400" rtl="0" eaLnBrk="1" latinLnBrk="0" hangingPunct="1">
              <a:defRPr sz="1400" kern="1200">
                <a:solidFill>
                  <a:schemeClr val="tx1"/>
                </a:solidFill>
                <a:latin typeface="Courier New" pitchFamily="49" charset="0"/>
                <a:ea typeface="+mn-ea"/>
                <a:cs typeface="+mn-cs"/>
              </a:defRPr>
            </a:lvl7pPr>
            <a:lvl8pPr marL="3200400" algn="l" defTabSz="914400" rtl="0" eaLnBrk="1" latinLnBrk="0" hangingPunct="1">
              <a:defRPr sz="1400" kern="1200">
                <a:solidFill>
                  <a:schemeClr val="tx1"/>
                </a:solidFill>
                <a:latin typeface="Courier New" pitchFamily="49" charset="0"/>
                <a:ea typeface="+mn-ea"/>
                <a:cs typeface="+mn-cs"/>
              </a:defRPr>
            </a:lvl8pPr>
            <a:lvl9pPr marL="3657600" algn="l" defTabSz="914400" rtl="0" eaLnBrk="1" latinLnBrk="0" hangingPunct="1">
              <a:defRPr sz="1400" kern="1200">
                <a:solidFill>
                  <a:schemeClr val="tx1"/>
                </a:solidFill>
                <a:latin typeface="Courier New" pitchFamily="49"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200" b="0" i="0" u="none" strike="noStrike" kern="1200" cap="none" spc="0" normalizeH="0" baseline="0" noProof="0" dirty="0" smtClean="0">
                <a:ln>
                  <a:noFill/>
                </a:ln>
                <a:solidFill>
                  <a:schemeClr val="tx1"/>
                </a:solidFill>
                <a:effectLst/>
                <a:uLnTx/>
                <a:uFillTx/>
                <a:latin typeface="Calibri" pitchFamily="34" charset="0"/>
                <a:ea typeface="+mn-ea"/>
                <a:cs typeface="+mn-cs"/>
              </a:rPr>
              <a:t>© </a:t>
            </a:r>
            <a:r>
              <a:rPr kumimoji="0" lang="fr-FR" sz="1200" b="0" i="1" u="none" strike="noStrike" kern="1200" cap="none" spc="0" normalizeH="0" baseline="0" noProof="0" dirty="0" err="1" smtClean="0">
                <a:ln>
                  <a:noFill/>
                </a:ln>
                <a:solidFill>
                  <a:schemeClr val="tx1"/>
                </a:solidFill>
                <a:effectLst/>
                <a:uLnTx/>
                <a:uFillTx/>
                <a:latin typeface="Calibri" pitchFamily="34" charset="0"/>
                <a:ea typeface="+mn-ea"/>
                <a:cs typeface="+mn-cs"/>
              </a:rPr>
              <a:t>Aptech</a:t>
            </a:r>
            <a:r>
              <a:rPr kumimoji="0" lang="fr-FR" sz="1200" b="0" i="1" u="none" strike="noStrike" kern="1200" cap="none" spc="0" normalizeH="0" baseline="0" noProof="0" dirty="0" smtClean="0">
                <a:ln>
                  <a:noFill/>
                </a:ln>
                <a:solidFill>
                  <a:schemeClr val="tx1"/>
                </a:solidFill>
                <a:effectLst/>
                <a:uLnTx/>
                <a:uFillTx/>
                <a:latin typeface="Calibri" pitchFamily="34" charset="0"/>
                <a:ea typeface="+mn-ea"/>
                <a:cs typeface="+mn-cs"/>
              </a:rPr>
              <a:t> Ltd. </a:t>
            </a:r>
            <a:endParaRPr kumimoji="0" lang="en-US" sz="1200" b="0" i="1" u="none" strike="noStrike" kern="1200" cap="none" spc="0" normalizeH="0" baseline="0" noProof="0" dirty="0">
              <a:ln>
                <a:noFill/>
              </a:ln>
              <a:solidFill>
                <a:schemeClr val="tx1"/>
              </a:solidFill>
              <a:effectLst/>
              <a:uLnTx/>
              <a:uFillTx/>
              <a:latin typeface="Calibri" pitchFamily="34" charset="0"/>
              <a:ea typeface="+mn-ea"/>
              <a:cs typeface="+mn-cs"/>
            </a:endParaRPr>
          </a:p>
        </p:txBody>
      </p:sp>
      <p:pic>
        <p:nvPicPr>
          <p:cNvPr id="20" name="Picture 19" descr="cylindrical-data_2.png"/>
          <p:cNvPicPr>
            <a:picLocks noChangeAspect="1"/>
          </p:cNvPicPr>
          <p:nvPr userDrawn="1"/>
        </p:nvPicPr>
        <p:blipFill>
          <a:blip r:embed="rId2" cstate="print">
            <a:lum bright="5000" contrast="-6000"/>
          </a:blip>
          <a:stretch>
            <a:fillRect/>
          </a:stretch>
        </p:blipFill>
        <p:spPr>
          <a:xfrm>
            <a:off x="152400" y="0"/>
            <a:ext cx="762000" cy="914400"/>
          </a:xfrm>
          <a:prstGeom prst="rect">
            <a:avLst/>
          </a:prstGeom>
          <a:effectLst>
            <a:outerShdw blurRad="76200" dist="139700" sy="23000" kx="1200000" algn="br" rotWithShape="0">
              <a:prstClr val="black">
                <a:alpha val="20000"/>
              </a:prstClr>
            </a:outerShdw>
          </a:effectLst>
        </p:spPr>
      </p:pic>
      <p:sp>
        <p:nvSpPr>
          <p:cNvPr id="12" name="TextBox 11"/>
          <p:cNvSpPr txBox="1"/>
          <p:nvPr userDrawn="1"/>
        </p:nvSpPr>
        <p:spPr>
          <a:xfrm>
            <a:off x="228600" y="152400"/>
            <a:ext cx="685800" cy="646331"/>
          </a:xfrm>
          <a:prstGeom prst="rect">
            <a:avLst/>
          </a:prstGeom>
          <a:noFill/>
        </p:spPr>
        <p:txBody>
          <a:bodyPr wrap="square" rtlCol="0">
            <a:spAutoFit/>
          </a:bodyPr>
          <a:lstStyle/>
          <a:p>
            <a:pPr>
              <a:lnSpc>
                <a:spcPct val="100000"/>
              </a:lnSpc>
              <a:spcBef>
                <a:spcPts val="0"/>
              </a:spcBef>
            </a:pPr>
            <a:r>
              <a:rPr lang="en-US" sz="1200" b="1" i="0" dirty="0" smtClean="0">
                <a:solidFill>
                  <a:schemeClr val="accent3">
                    <a:lumMod val="50000"/>
                  </a:schemeClr>
                </a:solidFill>
                <a:effectLst/>
                <a:latin typeface="Tahoma" pitchFamily="34" charset="0"/>
                <a:ea typeface="Tahoma" pitchFamily="34" charset="0"/>
                <a:cs typeface="Tahoma" pitchFamily="34" charset="0"/>
              </a:rPr>
              <a:t>SQL Server 2012</a:t>
            </a:r>
            <a:endParaRPr lang="en-US" sz="1200" b="1" i="0" dirty="0">
              <a:solidFill>
                <a:schemeClr val="accent3">
                  <a:lumMod val="50000"/>
                </a:schemeClr>
              </a:solidFill>
              <a:effectLst/>
              <a:latin typeface="Tahoma" pitchFamily="34" charset="0"/>
              <a:ea typeface="Tahoma" pitchFamily="34" charset="0"/>
              <a:cs typeface="Tahoma" pitchFamily="34" charset="0"/>
            </a:endParaRPr>
          </a:p>
        </p:txBody>
      </p:sp>
    </p:spTree>
  </p:cSld>
  <p:clrMapOvr>
    <a:masterClrMapping/>
  </p:clrMapOvr>
  <p:timing>
    <p:tnLst>
      <p:par>
        <p:cTn id="1" dur="indefinite" restart="never" nodeType="tmRoot"/>
      </p:par>
    </p:tnLst>
  </p:timing>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04DC5D9-BB16-4BC7-B4DF-9063DA4FD17E}" type="datetimeFigureOut">
              <a:rPr lang="en-US" smtClean="0"/>
              <a:pPr/>
              <a:t>4/3/2013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004DC5D9-BB16-4BC7-B4DF-9063DA4FD17E}" type="datetimeFigureOut">
              <a:rPr lang="en-US" smtClean="0"/>
              <a:pPr/>
              <a:t>4/3/2013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04DC5D9-BB16-4BC7-B4DF-9063DA4FD17E}" type="datetimeFigureOut">
              <a:rPr lang="en-US" smtClean="0"/>
              <a:pPr/>
              <a:t>4/3/2013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04DC5D9-BB16-4BC7-B4DF-9063DA4FD17E}" type="datetimeFigureOut">
              <a:rPr lang="en-US" smtClean="0"/>
              <a:pPr/>
              <a:t>4/3/2013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04DC5D9-BB16-4BC7-B4DF-9063DA4FD17E}" type="datetimeFigureOut">
              <a:rPr lang="en-US" smtClean="0"/>
              <a:pPr/>
              <a:t>4/3/2013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04DC5D9-BB16-4BC7-B4DF-9063DA4FD17E}" type="datetimeFigureOut">
              <a:rPr lang="en-US" smtClean="0"/>
              <a:pPr/>
              <a:t>4/3/2013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4DC5D9-BB16-4BC7-B4DF-9063DA4FD17E}" type="datetimeFigureOut">
              <a:rPr lang="en-US" smtClean="0"/>
              <a:pPr/>
              <a:t>4/3/2013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036A2"/>
            </a:gs>
            <a:gs pos="50000">
              <a:schemeClr val="accent3">
                <a:lumMod val="40000"/>
                <a:lumOff val="60000"/>
              </a:schemeClr>
            </a:gs>
            <a:gs pos="100000">
              <a:schemeClr val="tx2">
                <a:lumMod val="20000"/>
                <a:lumOff val="80000"/>
              </a:schemeClr>
            </a:gs>
          </a:gsLst>
          <a:lin ang="4800000" scaled="0"/>
          <a:tileRect/>
        </a:gra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914400"/>
          </a:xfrm>
          <a:prstGeom prst="rect">
            <a:avLst/>
          </a:prstGeom>
          <a:gradFill>
            <a:gsLst>
              <a:gs pos="0">
                <a:srgbClr val="5E9EFF"/>
              </a:gs>
              <a:gs pos="39999">
                <a:srgbClr val="85C2FF"/>
              </a:gs>
              <a:gs pos="70000">
                <a:srgbClr val="C4D6EB"/>
              </a:gs>
              <a:gs pos="100000">
                <a:srgbClr val="FFEBFA"/>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ylindrical-data_2.png"/>
          <p:cNvPicPr>
            <a:picLocks noChangeAspect="1"/>
          </p:cNvPicPr>
          <p:nvPr userDrawn="1"/>
        </p:nvPicPr>
        <p:blipFill>
          <a:blip r:embed="rId4" cstate="print">
            <a:lum bright="5000" contrast="-6000"/>
          </a:blip>
          <a:stretch>
            <a:fillRect/>
          </a:stretch>
        </p:blipFill>
        <p:spPr>
          <a:xfrm>
            <a:off x="152400" y="0"/>
            <a:ext cx="762000" cy="914400"/>
          </a:xfrm>
          <a:prstGeom prst="rect">
            <a:avLst/>
          </a:prstGeom>
          <a:effectLst>
            <a:outerShdw blurRad="76200" dist="139700" sy="23000" kx="1200000" algn="br" rotWithShape="0">
              <a:prstClr val="black">
                <a:alpha val="20000"/>
              </a:prstClr>
            </a:outerShdw>
          </a:effectLst>
        </p:spPr>
      </p:pic>
      <p:sp>
        <p:nvSpPr>
          <p:cNvPr id="1026" name="Title Placeholder 1"/>
          <p:cNvSpPr>
            <a:spLocks noGrp="1"/>
          </p:cNvSpPr>
          <p:nvPr>
            <p:ph type="title"/>
          </p:nvPr>
        </p:nvSpPr>
        <p:spPr bwMode="auto">
          <a:xfrm>
            <a:off x="228600" y="350838"/>
            <a:ext cx="8229600" cy="4111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027" name="Text Placeholder 2"/>
          <p:cNvSpPr>
            <a:spLocks noGrp="1"/>
          </p:cNvSpPr>
          <p:nvPr>
            <p:ph type="body" idx="1"/>
          </p:nvPr>
        </p:nvSpPr>
        <p:spPr bwMode="auto">
          <a:xfrm>
            <a:off x="304800" y="1219200"/>
            <a:ext cx="86106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9" name="Footer Placeholder 4"/>
          <p:cNvSpPr>
            <a:spLocks noGrp="1"/>
          </p:cNvSpPr>
          <p:nvPr>
            <p:ph type="ftr" sz="quarter" idx="3"/>
          </p:nvPr>
        </p:nvSpPr>
        <p:spPr>
          <a:xfrm>
            <a:off x="2286000" y="6613525"/>
            <a:ext cx="6019800" cy="168275"/>
          </a:xfrm>
          <a:prstGeom prst="rect">
            <a:avLst/>
          </a:prstGeom>
        </p:spPr>
        <p:txBody>
          <a:bodyPr vert="horz" wrap="square" lIns="91440" tIns="45720" rIns="91440" bIns="45720" numCol="1" anchor="ctr" anchorCtr="0" compatLnSpc="1">
            <a:prstTxWarp prst="textNoShape">
              <a:avLst/>
            </a:prstTxWarp>
          </a:bodyPr>
          <a:lstStyle>
            <a:lvl1pPr algn="r">
              <a:lnSpc>
                <a:spcPct val="100000"/>
              </a:lnSpc>
              <a:spcBef>
                <a:spcPct val="0"/>
              </a:spcBef>
              <a:defRPr sz="1200" smtClean="0">
                <a:solidFill>
                  <a:schemeClr val="tx1"/>
                </a:solidFill>
                <a:latin typeface="Calibri" pitchFamily="34" charset="0"/>
              </a:defRPr>
            </a:lvl1pPr>
          </a:lstStyle>
          <a:p>
            <a:pPr>
              <a:defRPr/>
            </a:pPr>
            <a:r>
              <a:rPr lang="en-US" smtClean="0"/>
              <a:t>Sharing and Maintaining Workbook / Session 1 </a:t>
            </a:r>
            <a:endParaRPr lang="en-US" dirty="0"/>
          </a:p>
        </p:txBody>
      </p:sp>
      <p:sp>
        <p:nvSpPr>
          <p:cNvPr id="10" name="Slide Number Placeholder 5"/>
          <p:cNvSpPr>
            <a:spLocks noGrp="1"/>
          </p:cNvSpPr>
          <p:nvPr>
            <p:ph type="sldNum" sz="quarter" idx="4"/>
          </p:nvPr>
        </p:nvSpPr>
        <p:spPr>
          <a:xfrm>
            <a:off x="8153400" y="6613525"/>
            <a:ext cx="776288" cy="168275"/>
          </a:xfrm>
          <a:prstGeom prst="rect">
            <a:avLst/>
          </a:prstGeom>
        </p:spPr>
        <p:txBody>
          <a:bodyPr vert="horz" wrap="square" lIns="91440" tIns="45720" rIns="91440" bIns="45720" numCol="1" anchor="ctr" anchorCtr="0" compatLnSpc="1">
            <a:prstTxWarp prst="textNoShape">
              <a:avLst/>
            </a:prstTxWarp>
          </a:bodyPr>
          <a:lstStyle>
            <a:lvl1pPr algn="r">
              <a:lnSpc>
                <a:spcPct val="100000"/>
              </a:lnSpc>
              <a:spcBef>
                <a:spcPct val="0"/>
              </a:spcBef>
              <a:defRPr sz="1200">
                <a:solidFill>
                  <a:schemeClr val="bg1"/>
                </a:solidFill>
                <a:latin typeface="Calibri" pitchFamily="34" charset="0"/>
              </a:defRPr>
            </a:lvl1pPr>
          </a:lstStyle>
          <a:p>
            <a:pPr>
              <a:defRPr/>
            </a:pPr>
            <a:fld id="{FDB8DBC7-0BCB-4E12-A641-EF030C31DE25}" type="slidenum">
              <a:rPr lang="en-US"/>
              <a:pPr>
                <a:defRPr/>
              </a:pPr>
              <a:t>‹#›</a:t>
            </a:fld>
            <a:endParaRPr lang="en-US" dirty="0"/>
          </a:p>
        </p:txBody>
      </p:sp>
      <p:sp>
        <p:nvSpPr>
          <p:cNvPr id="7" name="TextBox 6"/>
          <p:cNvSpPr txBox="1"/>
          <p:nvPr userDrawn="1"/>
        </p:nvSpPr>
        <p:spPr>
          <a:xfrm>
            <a:off x="228600" y="152400"/>
            <a:ext cx="685800" cy="646331"/>
          </a:xfrm>
          <a:prstGeom prst="rect">
            <a:avLst/>
          </a:prstGeom>
          <a:noFill/>
        </p:spPr>
        <p:txBody>
          <a:bodyPr wrap="square" rtlCol="0">
            <a:spAutoFit/>
          </a:bodyPr>
          <a:lstStyle/>
          <a:p>
            <a:pPr>
              <a:lnSpc>
                <a:spcPct val="100000"/>
              </a:lnSpc>
              <a:spcBef>
                <a:spcPts val="0"/>
              </a:spcBef>
            </a:pPr>
            <a:r>
              <a:rPr lang="en-US" sz="1200" b="1" i="0" dirty="0" smtClean="0">
                <a:solidFill>
                  <a:schemeClr val="accent3">
                    <a:lumMod val="50000"/>
                  </a:schemeClr>
                </a:solidFill>
                <a:effectLst/>
                <a:latin typeface="Tahoma" pitchFamily="34" charset="0"/>
                <a:ea typeface="Tahoma" pitchFamily="34" charset="0"/>
                <a:cs typeface="Tahoma" pitchFamily="34" charset="0"/>
              </a:rPr>
              <a:t>SQL Server 2012</a:t>
            </a:r>
            <a:endParaRPr lang="en-US" sz="1200" b="1" i="0" dirty="0">
              <a:solidFill>
                <a:schemeClr val="accent3">
                  <a:lumMod val="50000"/>
                </a:schemeClr>
              </a:solidFill>
              <a:effectLst/>
              <a:latin typeface="Tahoma" pitchFamily="34" charset="0"/>
              <a:ea typeface="Tahoma" pitchFamily="34" charset="0"/>
              <a:cs typeface="Tahoma" pitchFamily="34" charset="0"/>
            </a:endParaRPr>
          </a:p>
        </p:txBody>
      </p:sp>
    </p:spTree>
  </p:cSld>
  <p:clrMap bg1="lt1" tx1="dk1" bg2="lt2" tx2="dk2" accent1="accent1" accent2="accent2" accent3="accent3" accent4="accent4" accent5="accent5" accent6="accent6" hlink="hlink" folHlink="folHlink"/>
  <p:sldLayoutIdLst>
    <p:sldLayoutId id="2147483797" r:id="rId1"/>
    <p:sldLayoutId id="2147483798" r:id="rId2"/>
  </p:sldLayoutIdLst>
  <p:timing>
    <p:tnLst>
      <p:par>
        <p:cTn id="1" dur="indefinite" restart="never" nodeType="tmRoot"/>
      </p:par>
    </p:tnLst>
  </p:timing>
  <p:hf hdr="0" dt="0"/>
  <p:txStyles>
    <p:titleStyle>
      <a:lvl1pPr algn="r" rtl="0" eaLnBrk="0" fontAlgn="base" hangingPunct="0">
        <a:spcBef>
          <a:spcPct val="0"/>
        </a:spcBef>
        <a:spcAft>
          <a:spcPct val="0"/>
        </a:spcAft>
        <a:defRPr lang="en-US" sz="3200" b="1" i="0" kern="1200" cap="none" spc="0" baseline="0" dirty="0" smtClean="0">
          <a:ln w="900" cmpd="sng">
            <a:solidFill>
              <a:srgbClr val="C00000">
                <a:alpha val="55000"/>
              </a:srgbClr>
            </a:solidFill>
            <a:prstDash val="solid"/>
          </a:ln>
          <a:solidFill>
            <a:srgbClr val="0036A2"/>
          </a:solidFill>
          <a:effectLst>
            <a:innerShdw blurRad="101600" dist="76200" dir="5400000">
              <a:schemeClr val="accent1">
                <a:satMod val="190000"/>
                <a:tint val="100000"/>
                <a:alpha val="74000"/>
              </a:schemeClr>
            </a:innerShdw>
          </a:effectLst>
          <a:latin typeface="Book Antiqua" pitchFamily="18" charset="0"/>
          <a:ea typeface="+mj-ea"/>
          <a:cs typeface="+mj-cs"/>
        </a:defRPr>
      </a:lvl1pPr>
      <a:lvl2pPr algn="r" rtl="0" eaLnBrk="0" fontAlgn="base" hangingPunct="0">
        <a:spcBef>
          <a:spcPct val="0"/>
        </a:spcBef>
        <a:spcAft>
          <a:spcPct val="0"/>
        </a:spcAft>
        <a:defRPr sz="2500" b="1">
          <a:solidFill>
            <a:schemeClr val="bg1"/>
          </a:solidFill>
          <a:latin typeface="Arial" charset="0"/>
        </a:defRPr>
      </a:lvl2pPr>
      <a:lvl3pPr algn="r" rtl="0" eaLnBrk="0" fontAlgn="base" hangingPunct="0">
        <a:spcBef>
          <a:spcPct val="0"/>
        </a:spcBef>
        <a:spcAft>
          <a:spcPct val="0"/>
        </a:spcAft>
        <a:defRPr sz="2500" b="1">
          <a:solidFill>
            <a:schemeClr val="bg1"/>
          </a:solidFill>
          <a:latin typeface="Arial" charset="0"/>
        </a:defRPr>
      </a:lvl3pPr>
      <a:lvl4pPr algn="r" rtl="0" eaLnBrk="0" fontAlgn="base" hangingPunct="0">
        <a:spcBef>
          <a:spcPct val="0"/>
        </a:spcBef>
        <a:spcAft>
          <a:spcPct val="0"/>
        </a:spcAft>
        <a:defRPr sz="2500" b="1">
          <a:solidFill>
            <a:schemeClr val="bg1"/>
          </a:solidFill>
          <a:latin typeface="Arial" charset="0"/>
        </a:defRPr>
      </a:lvl4pPr>
      <a:lvl5pPr algn="r" rtl="0" eaLnBrk="0" fontAlgn="base" hangingPunct="0">
        <a:spcBef>
          <a:spcPct val="0"/>
        </a:spcBef>
        <a:spcAft>
          <a:spcPct val="0"/>
        </a:spcAft>
        <a:defRPr sz="2500" b="1">
          <a:solidFill>
            <a:schemeClr val="bg1"/>
          </a:solidFill>
          <a:latin typeface="Arial" charset="0"/>
        </a:defRPr>
      </a:lvl5pPr>
      <a:lvl6pPr marL="457200" algn="r" rtl="0" fontAlgn="base">
        <a:spcBef>
          <a:spcPct val="0"/>
        </a:spcBef>
        <a:spcAft>
          <a:spcPct val="0"/>
        </a:spcAft>
        <a:defRPr sz="2500" b="1">
          <a:solidFill>
            <a:schemeClr val="bg1"/>
          </a:solidFill>
          <a:latin typeface="Calibri" pitchFamily="34" charset="0"/>
        </a:defRPr>
      </a:lvl6pPr>
      <a:lvl7pPr marL="914400" algn="r" rtl="0" fontAlgn="base">
        <a:spcBef>
          <a:spcPct val="0"/>
        </a:spcBef>
        <a:spcAft>
          <a:spcPct val="0"/>
        </a:spcAft>
        <a:defRPr sz="2500" b="1">
          <a:solidFill>
            <a:schemeClr val="bg1"/>
          </a:solidFill>
          <a:latin typeface="Calibri" pitchFamily="34" charset="0"/>
        </a:defRPr>
      </a:lvl7pPr>
      <a:lvl8pPr marL="1371600" algn="r" rtl="0" fontAlgn="base">
        <a:spcBef>
          <a:spcPct val="0"/>
        </a:spcBef>
        <a:spcAft>
          <a:spcPct val="0"/>
        </a:spcAft>
        <a:defRPr sz="2500" b="1">
          <a:solidFill>
            <a:schemeClr val="bg1"/>
          </a:solidFill>
          <a:latin typeface="Calibri" pitchFamily="34" charset="0"/>
        </a:defRPr>
      </a:lvl8pPr>
      <a:lvl9pPr marL="1828800" algn="r" rtl="0" fontAlgn="base">
        <a:spcBef>
          <a:spcPct val="0"/>
        </a:spcBef>
        <a:spcAft>
          <a:spcPct val="0"/>
        </a:spcAft>
        <a:defRPr sz="2500" b="1">
          <a:solidFill>
            <a:schemeClr val="bg1"/>
          </a:solidFill>
          <a:latin typeface="Calibri" pitchFamily="34" charset="0"/>
        </a:defRPr>
      </a:lvl9pPr>
    </p:titleStyle>
    <p:bodyStyle>
      <a:lvl1pPr marL="342900" indent="-342900" algn="l" rtl="0" eaLnBrk="0" fontAlgn="base" hangingPunct="0">
        <a:spcBef>
          <a:spcPct val="20000"/>
        </a:spcBef>
        <a:spcAft>
          <a:spcPct val="0"/>
        </a:spcAft>
        <a:buClr>
          <a:srgbClr val="004E4C"/>
        </a:buClr>
        <a:buSzPct val="50000"/>
        <a:buFont typeface="Wingdings" pitchFamily="2" charset="2"/>
        <a:buChar char="u"/>
        <a:defRPr sz="2800" kern="1200">
          <a:solidFill>
            <a:schemeClr val="tx1"/>
          </a:solidFill>
          <a:latin typeface="Calibri" pitchFamily="34" charset="0"/>
          <a:ea typeface="+mn-ea"/>
          <a:cs typeface="+mn-cs"/>
        </a:defRPr>
      </a:lvl1pPr>
      <a:lvl2pPr marL="742950" indent="-285750" algn="l" rtl="0" eaLnBrk="0" fontAlgn="base" hangingPunct="0">
        <a:spcBef>
          <a:spcPct val="20000"/>
        </a:spcBef>
        <a:spcAft>
          <a:spcPct val="0"/>
        </a:spcAft>
        <a:buClr>
          <a:srgbClr val="006666"/>
        </a:buClr>
        <a:buSzPct val="50000"/>
        <a:buFont typeface="Wingdings 2" pitchFamily="18" charset="2"/>
        <a:buChar char="²"/>
        <a:defRPr sz="2400" kern="1200">
          <a:solidFill>
            <a:schemeClr val="tx1"/>
          </a:solidFill>
          <a:latin typeface="Calibri" pitchFamily="34" charset="0"/>
          <a:ea typeface="+mn-ea"/>
          <a:cs typeface="+mn-cs"/>
        </a:defRPr>
      </a:lvl2pPr>
      <a:lvl3pPr marL="1143000" indent="-228600" algn="l" rtl="0" eaLnBrk="0" fontAlgn="base" hangingPunct="0">
        <a:spcBef>
          <a:spcPct val="20000"/>
        </a:spcBef>
        <a:spcAft>
          <a:spcPct val="0"/>
        </a:spcAft>
        <a:buClr>
          <a:srgbClr val="006666"/>
        </a:buClr>
        <a:buSzPct val="40000"/>
        <a:buFont typeface="Wingdings 2" pitchFamily="18" charset="2"/>
        <a:buChar char="³"/>
        <a:defRPr sz="2000" kern="1200">
          <a:solidFill>
            <a:schemeClr val="tx1"/>
          </a:solidFill>
          <a:latin typeface="Calibri" pitchFamily="34" charset="0"/>
          <a:ea typeface="+mn-ea"/>
          <a:cs typeface="+mn-cs"/>
        </a:defRPr>
      </a:lvl3pPr>
      <a:lvl4pPr marL="1600200" indent="-228600" algn="l" rtl="0" eaLnBrk="0" fontAlgn="base" hangingPunct="0">
        <a:spcBef>
          <a:spcPct val="20000"/>
        </a:spcBef>
        <a:spcAft>
          <a:spcPct val="0"/>
        </a:spcAft>
        <a:buFont typeface="Arial" charset="0"/>
        <a:buChar char="–"/>
        <a:defRPr sz="1800" kern="1200">
          <a:solidFill>
            <a:schemeClr val="tx1"/>
          </a:solidFill>
          <a:latin typeface="Calibri" pitchFamily="34" charset="0"/>
          <a:ea typeface="+mn-ea"/>
          <a:cs typeface="+mn-cs"/>
        </a:defRPr>
      </a:lvl4pPr>
      <a:lvl5pPr marL="2057400" indent="-228600" algn="l" rtl="0" eaLnBrk="0" fontAlgn="base" hangingPunct="0">
        <a:spcBef>
          <a:spcPct val="20000"/>
        </a:spcBef>
        <a:spcAft>
          <a:spcPct val="0"/>
        </a:spcAft>
        <a:buFont typeface="Arial" charset="0"/>
        <a:buChar char="»"/>
        <a:defRPr sz="1800" kern="1200">
          <a:solidFill>
            <a:schemeClr val="tx1"/>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0036A2"/>
            </a:gs>
            <a:gs pos="50000">
              <a:schemeClr val="accent3">
                <a:lumMod val="40000"/>
                <a:lumOff val="60000"/>
              </a:schemeClr>
            </a:gs>
            <a:gs pos="100000">
              <a:schemeClr val="tx2">
                <a:lumMod val="20000"/>
                <a:lumOff val="80000"/>
              </a:schemeClr>
            </a:gs>
          </a:gsLst>
          <a:lin ang="48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4DC5D9-BB16-4BC7-B4DF-9063DA4FD17E}" type="datetimeFigureOut">
              <a:rPr lang="en-US" smtClean="0"/>
              <a:pPr/>
              <a:t>4/3/2013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F0C83D-1ABF-4589-8D1C-B9232FED1B7C}"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2.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381000" y="4038600"/>
            <a:ext cx="8153400" cy="762000"/>
            <a:chOff x="0" y="267999"/>
            <a:chExt cx="6096000" cy="936000"/>
          </a:xfrm>
          <a:scene3d>
            <a:camera prst="orthographicFront"/>
            <a:lightRig rig="flat" dir="t"/>
          </a:scene3d>
        </p:grpSpPr>
        <p:sp>
          <p:nvSpPr>
            <p:cNvPr id="20" name="Rounded Rectangle 19"/>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21"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10</a:t>
            </a:fld>
            <a:endParaRPr lang="en-US"/>
          </a:p>
        </p:txBody>
      </p:sp>
      <p:sp>
        <p:nvSpPr>
          <p:cNvPr id="3" name="Footer Placeholder 2"/>
          <p:cNvSpPr>
            <a:spLocks noGrp="1"/>
          </p:cNvSpPr>
          <p:nvPr>
            <p:ph type="ftr" sz="quarter" idx="11"/>
          </p:nvPr>
        </p:nvSpPr>
        <p:spPr/>
        <p:txBody>
          <a:bodyPr/>
          <a:lstStyle/>
          <a:p>
            <a:pPr>
              <a:defRPr/>
            </a:pPr>
            <a:r>
              <a:rPr lang="en-US" smtClean="0"/>
              <a:t>RDBMS Concepts/ Session 1 </a:t>
            </a:r>
            <a:endParaRPr lang="en-US" dirty="0"/>
          </a:p>
        </p:txBody>
      </p:sp>
      <p:sp>
        <p:nvSpPr>
          <p:cNvPr id="4" name="Title 3"/>
          <p:cNvSpPr>
            <a:spLocks noGrp="1"/>
          </p:cNvSpPr>
          <p:nvPr>
            <p:ph type="title"/>
          </p:nvPr>
        </p:nvSpPr>
        <p:spPr/>
        <p:txBody>
          <a:bodyPr/>
          <a:lstStyle/>
          <a:p>
            <a:r>
              <a:rPr lang="en-US" dirty="0" smtClean="0"/>
              <a:t>Database Management System (DBMS) 1-2</a:t>
            </a:r>
            <a:endParaRPr lang="en-US" dirty="0"/>
          </a:p>
        </p:txBody>
      </p:sp>
      <p:grpSp>
        <p:nvGrpSpPr>
          <p:cNvPr id="5" name="Group 4"/>
          <p:cNvGrpSpPr/>
          <p:nvPr/>
        </p:nvGrpSpPr>
        <p:grpSpPr>
          <a:xfrm>
            <a:off x="381000" y="11430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A DBMS is a collection of related records and a set of programs that access and manipulate these records and enables the user to enter, store, and manage data.</a:t>
              </a:r>
              <a:endParaRPr lang="en-US" sz="1800" kern="1200" dirty="0">
                <a:latin typeface="Calibri" pitchFamily="34" charset="0"/>
                <a:cs typeface="Calibri" pitchFamily="34" charset="0"/>
              </a:endParaRPr>
            </a:p>
          </p:txBody>
        </p:sp>
      </p:grpSp>
      <p:grpSp>
        <p:nvGrpSpPr>
          <p:cNvPr id="8" name="Group 7"/>
          <p:cNvGrpSpPr/>
          <p:nvPr/>
        </p:nvGrpSpPr>
        <p:grpSpPr>
          <a:xfrm>
            <a:off x="381000" y="2133600"/>
            <a:ext cx="8153400" cy="7620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1" name="Group 10"/>
          <p:cNvGrpSpPr/>
          <p:nvPr/>
        </p:nvGrpSpPr>
        <p:grpSpPr>
          <a:xfrm>
            <a:off x="381000" y="3048000"/>
            <a:ext cx="8153400" cy="838200"/>
            <a:chOff x="0" y="1614759"/>
            <a:chExt cx="6096000" cy="1141920"/>
          </a:xfrm>
          <a:scene3d>
            <a:camera prst="orthographicFront"/>
            <a:lightRig rig="flat" dir="t"/>
          </a:scene3d>
        </p:grpSpPr>
        <p:sp>
          <p:nvSpPr>
            <p:cNvPr id="12" name="Rounded Rectangle 11"/>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3"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A database is a collection of interrelated data, and a DBMS is a set of programs used to add or modify this data.</a:t>
              </a:r>
              <a:endParaRPr lang="en-US" sz="1800" kern="1200" dirty="0">
                <a:latin typeface="Calibri" pitchFamily="34" charset="0"/>
                <a:cs typeface="Calibri" pitchFamily="34" charset="0"/>
              </a:endParaRPr>
            </a:p>
          </p:txBody>
        </p:sp>
      </p:grpSp>
      <p:sp>
        <p:nvSpPr>
          <p:cNvPr id="14" name="Rounded Rectangle 4"/>
          <p:cNvSpPr/>
          <p:nvPr/>
        </p:nvSpPr>
        <p:spPr>
          <a:xfrm>
            <a:off x="457200" y="40442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Examples of database applications include:</a:t>
            </a:r>
            <a:endParaRPr lang="en-US" sz="1800" kern="1200" dirty="0">
              <a:latin typeface="Calibri" pitchFamily="34" charset="0"/>
              <a:cs typeface="Calibri" pitchFamily="34" charset="0"/>
            </a:endParaRPr>
          </a:p>
        </p:txBody>
      </p:sp>
      <p:sp>
        <p:nvSpPr>
          <p:cNvPr id="18" name="Rounded Rectangle 4"/>
          <p:cNvSpPr/>
          <p:nvPr/>
        </p:nvSpPr>
        <p:spPr>
          <a:xfrm>
            <a:off x="457200" y="21392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In a centralized database system, the database is stored in the central location which everybody can have access from their machine.</a:t>
            </a:r>
            <a:endParaRPr lang="en-US" sz="1800" kern="1200" dirty="0">
              <a:latin typeface="Calibri" pitchFamily="34" charset="0"/>
              <a:cs typeface="Calibri" pitchFamily="34" charset="0"/>
            </a:endParaRPr>
          </a:p>
        </p:txBody>
      </p:sp>
      <p:sp>
        <p:nvSpPr>
          <p:cNvPr id="22" name="Right Triangle 21"/>
          <p:cNvSpPr/>
          <p:nvPr/>
        </p:nvSpPr>
        <p:spPr>
          <a:xfrm>
            <a:off x="533400" y="5029200"/>
            <a:ext cx="2316480" cy="1219200"/>
          </a:xfrm>
          <a:prstGeom prst="rtTriangl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latin typeface="Calibri" pitchFamily="34" charset="0"/>
                <a:cs typeface="Calibri" pitchFamily="34" charset="0"/>
              </a:rPr>
              <a:t>Computerized library systems</a:t>
            </a:r>
            <a:endParaRPr lang="en-US" b="1" dirty="0">
              <a:latin typeface="Calibri" pitchFamily="34" charset="0"/>
              <a:cs typeface="Calibri" pitchFamily="34" charset="0"/>
            </a:endParaRPr>
          </a:p>
        </p:txBody>
      </p:sp>
      <p:sp>
        <p:nvSpPr>
          <p:cNvPr id="23" name="Right Triangle 22"/>
          <p:cNvSpPr/>
          <p:nvPr/>
        </p:nvSpPr>
        <p:spPr>
          <a:xfrm flipH="1" flipV="1">
            <a:off x="1600200" y="5029200"/>
            <a:ext cx="2438400" cy="1219200"/>
          </a:xfrm>
          <a:prstGeom prst="rtTriangl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ight Triangle 23"/>
          <p:cNvSpPr/>
          <p:nvPr/>
        </p:nvSpPr>
        <p:spPr>
          <a:xfrm>
            <a:off x="4572000" y="5029200"/>
            <a:ext cx="2316480" cy="1219200"/>
          </a:xfrm>
          <a:prstGeom prst="rtTriangl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latin typeface="Calibri" pitchFamily="34" charset="0"/>
                <a:cs typeface="Calibri" pitchFamily="34" charset="0"/>
              </a:rPr>
              <a:t>Flight reservation systems</a:t>
            </a:r>
            <a:endParaRPr lang="en-US" b="1" dirty="0">
              <a:latin typeface="Calibri" pitchFamily="34" charset="0"/>
              <a:cs typeface="Calibri" pitchFamily="34" charset="0"/>
            </a:endParaRPr>
          </a:p>
        </p:txBody>
      </p:sp>
      <p:sp>
        <p:nvSpPr>
          <p:cNvPr id="25" name="Right Triangle 24"/>
          <p:cNvSpPr/>
          <p:nvPr/>
        </p:nvSpPr>
        <p:spPr>
          <a:xfrm flipH="1" flipV="1">
            <a:off x="5638800" y="5029200"/>
            <a:ext cx="2438400" cy="1219200"/>
          </a:xfrm>
          <a:prstGeom prst="rtTriangl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590800" y="5105400"/>
            <a:ext cx="1447800" cy="393954"/>
          </a:xfrm>
          <a:prstGeom prst="rect">
            <a:avLst/>
          </a:prstGeom>
          <a:noFill/>
        </p:spPr>
        <p:txBody>
          <a:bodyPr wrap="square" rtlCol="0">
            <a:spAutoFit/>
          </a:bodyPr>
          <a:lstStyle/>
          <a:p>
            <a:r>
              <a:rPr lang="en-US" b="1" dirty="0" smtClean="0">
                <a:solidFill>
                  <a:schemeClr val="bg1">
                    <a:lumMod val="95000"/>
                  </a:schemeClr>
                </a:solidFill>
                <a:latin typeface="Calibri" pitchFamily="34" charset="0"/>
                <a:cs typeface="Calibri" pitchFamily="34" charset="0"/>
              </a:rPr>
              <a:t>Automated teller machines</a:t>
            </a:r>
            <a:endParaRPr lang="en-US" b="1" dirty="0">
              <a:solidFill>
                <a:schemeClr val="bg1">
                  <a:lumMod val="95000"/>
                </a:schemeClr>
              </a:solidFill>
              <a:latin typeface="Calibri" pitchFamily="34" charset="0"/>
              <a:cs typeface="Calibri" pitchFamily="34" charset="0"/>
            </a:endParaRPr>
          </a:p>
        </p:txBody>
      </p:sp>
      <p:sp>
        <p:nvSpPr>
          <p:cNvPr id="27" name="TextBox 26"/>
          <p:cNvSpPr txBox="1"/>
          <p:nvPr/>
        </p:nvSpPr>
        <p:spPr>
          <a:xfrm>
            <a:off x="6705600" y="5084353"/>
            <a:ext cx="1371600" cy="554447"/>
          </a:xfrm>
          <a:prstGeom prst="rect">
            <a:avLst/>
          </a:prstGeom>
          <a:noFill/>
        </p:spPr>
        <p:txBody>
          <a:bodyPr wrap="square" rtlCol="0">
            <a:spAutoFit/>
          </a:bodyPr>
          <a:lstStyle/>
          <a:p>
            <a:r>
              <a:rPr lang="en-US" b="1" dirty="0" smtClean="0">
                <a:solidFill>
                  <a:schemeClr val="bg1">
                    <a:lumMod val="95000"/>
                  </a:schemeClr>
                </a:solidFill>
                <a:latin typeface="Calibri" pitchFamily="34" charset="0"/>
                <a:cs typeface="Calibri" pitchFamily="34" charset="0"/>
              </a:rPr>
              <a:t>Computerized parts inventory systems</a:t>
            </a:r>
            <a:endParaRPr lang="en-US" b="1" dirty="0">
              <a:solidFill>
                <a:schemeClr val="bg1">
                  <a:lumMod val="95000"/>
                </a:schemeClr>
              </a:solidFill>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up)">
                                      <p:cBhvr>
                                        <p:cTn id="12" dur="500"/>
                                        <p:tgtEl>
                                          <p:spTgt spid="23"/>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2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up)">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ipe(up)">
                                      <p:cBhvr>
                                        <p:cTn id="25" dur="500"/>
                                        <p:tgtEl>
                                          <p:spTgt spid="25"/>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11</a:t>
            </a:fld>
            <a:endParaRPr lang="en-US"/>
          </a:p>
        </p:txBody>
      </p:sp>
      <p:sp>
        <p:nvSpPr>
          <p:cNvPr id="3" name="Footer Placeholder 2"/>
          <p:cNvSpPr>
            <a:spLocks noGrp="1"/>
          </p:cNvSpPr>
          <p:nvPr>
            <p:ph type="ftr" sz="quarter" idx="11"/>
          </p:nvPr>
        </p:nvSpPr>
        <p:spPr/>
        <p:txBody>
          <a:bodyPr/>
          <a:lstStyle/>
          <a:p>
            <a:pPr>
              <a:defRPr/>
            </a:pPr>
            <a:r>
              <a:rPr lang="en-US" smtClean="0"/>
              <a:t>RDBMS Concepts/ Session 1 </a:t>
            </a:r>
            <a:endParaRPr lang="en-US" dirty="0"/>
          </a:p>
        </p:txBody>
      </p:sp>
      <p:sp>
        <p:nvSpPr>
          <p:cNvPr id="4" name="Title 3"/>
          <p:cNvSpPr>
            <a:spLocks noGrp="1"/>
          </p:cNvSpPr>
          <p:nvPr>
            <p:ph type="title"/>
          </p:nvPr>
        </p:nvSpPr>
        <p:spPr/>
        <p:txBody>
          <a:bodyPr/>
          <a:lstStyle/>
          <a:p>
            <a:r>
              <a:rPr lang="en-US" dirty="0" smtClean="0"/>
              <a:t>Database Management System (DBMS) 2-2</a:t>
            </a:r>
            <a:endParaRPr lang="en-US" dirty="0"/>
          </a:p>
        </p:txBody>
      </p:sp>
      <p:sp>
        <p:nvSpPr>
          <p:cNvPr id="5" name="TextBox 4"/>
          <p:cNvSpPr txBox="1"/>
          <p:nvPr/>
        </p:nvSpPr>
        <p:spPr>
          <a:xfrm>
            <a:off x="381000" y="914400"/>
            <a:ext cx="74676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figure illustrates a database system: </a:t>
            </a:r>
          </a:p>
        </p:txBody>
      </p:sp>
      <p:pic>
        <p:nvPicPr>
          <p:cNvPr id="6" name="Picture 5" descr="Figure 1.2.tif"/>
          <p:cNvPicPr>
            <a:picLocks noChangeAspect="1"/>
          </p:cNvPicPr>
          <p:nvPr/>
        </p:nvPicPr>
        <p:blipFill>
          <a:blip r:embed="rId2" cstate="print"/>
          <a:stretch>
            <a:fillRect/>
          </a:stretch>
        </p:blipFill>
        <p:spPr>
          <a:xfrm>
            <a:off x="2590800" y="1447800"/>
            <a:ext cx="4100200" cy="5123297"/>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8"/>
          <p:cNvGrpSpPr/>
          <p:nvPr/>
        </p:nvGrpSpPr>
        <p:grpSpPr>
          <a:xfrm>
            <a:off x="381000" y="4038600"/>
            <a:ext cx="8153400" cy="762000"/>
            <a:chOff x="0" y="267999"/>
            <a:chExt cx="6096000" cy="936000"/>
          </a:xfrm>
          <a:scene3d>
            <a:camera prst="orthographicFront"/>
            <a:lightRig rig="flat" dir="t"/>
          </a:scene3d>
        </p:grpSpPr>
        <p:sp>
          <p:nvSpPr>
            <p:cNvPr id="20" name="Rounded Rectangle 19"/>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21"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12</a:t>
            </a:fld>
            <a:endParaRPr lang="en-US"/>
          </a:p>
        </p:txBody>
      </p:sp>
      <p:sp>
        <p:nvSpPr>
          <p:cNvPr id="3" name="Footer Placeholder 2"/>
          <p:cNvSpPr>
            <a:spLocks noGrp="1"/>
          </p:cNvSpPr>
          <p:nvPr>
            <p:ph type="ftr" sz="quarter" idx="11"/>
          </p:nvPr>
        </p:nvSpPr>
        <p:spPr/>
        <p:txBody>
          <a:bodyPr/>
          <a:lstStyle/>
          <a:p>
            <a:pPr>
              <a:defRPr/>
            </a:pPr>
            <a:r>
              <a:rPr lang="en-US" smtClean="0"/>
              <a:t>RDBMS Concepts/ Session 1 </a:t>
            </a:r>
            <a:endParaRPr lang="en-US" dirty="0"/>
          </a:p>
        </p:txBody>
      </p:sp>
      <p:sp>
        <p:nvSpPr>
          <p:cNvPr id="4" name="Title 3"/>
          <p:cNvSpPr>
            <a:spLocks noGrp="1"/>
          </p:cNvSpPr>
          <p:nvPr>
            <p:ph type="title"/>
          </p:nvPr>
        </p:nvSpPr>
        <p:spPr/>
        <p:txBody>
          <a:bodyPr/>
          <a:lstStyle/>
          <a:p>
            <a:r>
              <a:rPr lang="en-US" dirty="0" smtClean="0"/>
              <a:t>Benefits of DBMS 1-2</a:t>
            </a:r>
            <a:endParaRPr lang="en-US" dirty="0"/>
          </a:p>
        </p:txBody>
      </p:sp>
      <p:grpSp>
        <p:nvGrpSpPr>
          <p:cNvPr id="8" name="Group 4"/>
          <p:cNvGrpSpPr/>
          <p:nvPr/>
        </p:nvGrpSpPr>
        <p:grpSpPr>
          <a:xfrm>
            <a:off x="381000" y="11430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A DBMS is responsible for processing data and converting it into information.</a:t>
              </a:r>
              <a:endParaRPr lang="en-US" sz="1800" kern="1200" dirty="0">
                <a:latin typeface="Calibri" pitchFamily="34" charset="0"/>
                <a:cs typeface="Calibri" pitchFamily="34" charset="0"/>
              </a:endParaRPr>
            </a:p>
          </p:txBody>
        </p:sp>
      </p:grpSp>
      <p:grpSp>
        <p:nvGrpSpPr>
          <p:cNvPr id="11" name="Group 7"/>
          <p:cNvGrpSpPr/>
          <p:nvPr/>
        </p:nvGrpSpPr>
        <p:grpSpPr>
          <a:xfrm>
            <a:off x="381000" y="2133600"/>
            <a:ext cx="8153400" cy="7620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5" name="Group 10"/>
          <p:cNvGrpSpPr/>
          <p:nvPr/>
        </p:nvGrpSpPr>
        <p:grpSpPr>
          <a:xfrm>
            <a:off x="381000" y="3048000"/>
            <a:ext cx="8153400" cy="838200"/>
            <a:chOff x="0" y="1614759"/>
            <a:chExt cx="6096000" cy="1141920"/>
          </a:xfrm>
          <a:scene3d>
            <a:camera prst="orthographicFront"/>
            <a:lightRig rig="flat" dir="t"/>
          </a:scene3d>
        </p:grpSpPr>
        <p:sp>
          <p:nvSpPr>
            <p:cNvPr id="12" name="Rounded Rectangle 11"/>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3"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These reports are the source of information, which is, processed data.</a:t>
              </a:r>
              <a:endParaRPr lang="en-US" sz="1800" kern="1200" dirty="0">
                <a:latin typeface="Calibri" pitchFamily="34" charset="0"/>
                <a:cs typeface="Calibri" pitchFamily="34" charset="0"/>
              </a:endParaRPr>
            </a:p>
          </p:txBody>
        </p:sp>
      </p:grpSp>
      <p:sp>
        <p:nvSpPr>
          <p:cNvPr id="14" name="Rounded Rectangle 4"/>
          <p:cNvSpPr/>
          <p:nvPr/>
        </p:nvSpPr>
        <p:spPr>
          <a:xfrm>
            <a:off x="457200" y="40442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A DBMS is also responsible for data security and integrity.</a:t>
            </a:r>
            <a:endParaRPr lang="en-US" sz="1800" kern="1200" dirty="0">
              <a:latin typeface="Calibri" pitchFamily="34" charset="0"/>
              <a:cs typeface="Calibri" pitchFamily="34" charset="0"/>
            </a:endParaRPr>
          </a:p>
        </p:txBody>
      </p:sp>
      <p:sp>
        <p:nvSpPr>
          <p:cNvPr id="18" name="Rounded Rectangle 4"/>
          <p:cNvSpPr/>
          <p:nvPr/>
        </p:nvSpPr>
        <p:spPr>
          <a:xfrm>
            <a:off x="457200" y="21392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A database for this purpose has to be manipulated, which includes querying the database to retrieve specific data, updating the database, and finally, generating reports.</a:t>
            </a:r>
            <a:endParaRPr lang="en-US" sz="1800" kern="1200" dirty="0">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13</a:t>
            </a:fld>
            <a:endParaRPr lang="en-US"/>
          </a:p>
        </p:txBody>
      </p:sp>
      <p:sp>
        <p:nvSpPr>
          <p:cNvPr id="3" name="Footer Placeholder 2"/>
          <p:cNvSpPr>
            <a:spLocks noGrp="1"/>
          </p:cNvSpPr>
          <p:nvPr>
            <p:ph type="ftr" sz="quarter" idx="11"/>
          </p:nvPr>
        </p:nvSpPr>
        <p:spPr/>
        <p:txBody>
          <a:bodyPr/>
          <a:lstStyle/>
          <a:p>
            <a:pPr>
              <a:defRPr/>
            </a:pPr>
            <a:r>
              <a:rPr lang="en-US" smtClean="0"/>
              <a:t>RDBMS Concepts/ Session 1 </a:t>
            </a:r>
            <a:endParaRPr lang="en-US" dirty="0"/>
          </a:p>
        </p:txBody>
      </p:sp>
      <p:sp>
        <p:nvSpPr>
          <p:cNvPr id="4" name="Title 3"/>
          <p:cNvSpPr>
            <a:spLocks noGrp="1"/>
          </p:cNvSpPr>
          <p:nvPr>
            <p:ph type="title"/>
          </p:nvPr>
        </p:nvSpPr>
        <p:spPr/>
        <p:txBody>
          <a:bodyPr/>
          <a:lstStyle/>
          <a:p>
            <a:r>
              <a:rPr lang="en-US" dirty="0" smtClean="0"/>
              <a:t>Benefits of DBMS 2-2</a:t>
            </a:r>
            <a:endParaRPr lang="en-US" dirty="0"/>
          </a:p>
        </p:txBody>
      </p:sp>
      <p:graphicFrame>
        <p:nvGraphicFramePr>
          <p:cNvPr id="5" name="Diagram 4"/>
          <p:cNvGraphicFramePr/>
          <p:nvPr/>
        </p:nvGraphicFramePr>
        <p:xfrm>
          <a:off x="457200" y="1371600"/>
          <a:ext cx="8001000" cy="464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14</a:t>
            </a:fld>
            <a:endParaRPr lang="en-US"/>
          </a:p>
        </p:txBody>
      </p:sp>
      <p:sp>
        <p:nvSpPr>
          <p:cNvPr id="3" name="Footer Placeholder 2"/>
          <p:cNvSpPr>
            <a:spLocks noGrp="1"/>
          </p:cNvSpPr>
          <p:nvPr>
            <p:ph type="ftr" sz="quarter" idx="11"/>
          </p:nvPr>
        </p:nvSpPr>
        <p:spPr/>
        <p:txBody>
          <a:bodyPr/>
          <a:lstStyle/>
          <a:p>
            <a:pPr>
              <a:defRPr/>
            </a:pPr>
            <a:r>
              <a:rPr lang="en-US" smtClean="0"/>
              <a:t>RDBMS Concepts/ Session 1 </a:t>
            </a:r>
            <a:endParaRPr lang="en-US" dirty="0"/>
          </a:p>
        </p:txBody>
      </p:sp>
      <p:sp>
        <p:nvSpPr>
          <p:cNvPr id="4" name="Title 3"/>
          <p:cNvSpPr>
            <a:spLocks noGrp="1"/>
          </p:cNvSpPr>
          <p:nvPr>
            <p:ph type="title"/>
          </p:nvPr>
        </p:nvSpPr>
        <p:spPr/>
        <p:txBody>
          <a:bodyPr/>
          <a:lstStyle/>
          <a:p>
            <a:r>
              <a:rPr lang="en-US" dirty="0" smtClean="0"/>
              <a:t>Database Models</a:t>
            </a:r>
            <a:endParaRPr lang="en-US" dirty="0"/>
          </a:p>
        </p:txBody>
      </p:sp>
      <p:grpSp>
        <p:nvGrpSpPr>
          <p:cNvPr id="5" name="Group 4"/>
          <p:cNvGrpSpPr/>
          <p:nvPr/>
        </p:nvGrpSpPr>
        <p:grpSpPr>
          <a:xfrm>
            <a:off x="381000" y="4038600"/>
            <a:ext cx="8153400" cy="762000"/>
            <a:chOff x="0" y="267999"/>
            <a:chExt cx="6096000" cy="936000"/>
          </a:xfrm>
          <a:scene3d>
            <a:camera prst="orthographicFront"/>
            <a:lightRig rig="flat" dir="t"/>
          </a:scene3d>
        </p:grpSpPr>
        <p:sp>
          <p:nvSpPr>
            <p:cNvPr id="6" name="Rounded Rectangle 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8" name="Group 7"/>
          <p:cNvGrpSpPr/>
          <p:nvPr/>
        </p:nvGrpSpPr>
        <p:grpSpPr>
          <a:xfrm>
            <a:off x="381000" y="1143000"/>
            <a:ext cx="8153400" cy="838200"/>
            <a:chOff x="0" y="21039"/>
            <a:chExt cx="6096000" cy="1067040"/>
          </a:xfrm>
          <a:scene3d>
            <a:camera prst="orthographicFront"/>
            <a:lightRig rig="flat" dir="t"/>
          </a:scene3d>
        </p:grpSpPr>
        <p:sp>
          <p:nvSpPr>
            <p:cNvPr id="9" name="Rounded Rectangle 8"/>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10"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Databases can be differentiated based on functions and model of the data.</a:t>
              </a:r>
              <a:endParaRPr lang="en-US" sz="1800" kern="1200" dirty="0">
                <a:latin typeface="Calibri" pitchFamily="34" charset="0"/>
                <a:cs typeface="Calibri" pitchFamily="34" charset="0"/>
              </a:endParaRPr>
            </a:p>
          </p:txBody>
        </p:sp>
      </p:grpSp>
      <p:grpSp>
        <p:nvGrpSpPr>
          <p:cNvPr id="11" name="Group 10"/>
          <p:cNvGrpSpPr/>
          <p:nvPr/>
        </p:nvGrpSpPr>
        <p:grpSpPr>
          <a:xfrm>
            <a:off x="381000" y="2133600"/>
            <a:ext cx="8153400" cy="762000"/>
            <a:chOff x="0" y="267999"/>
            <a:chExt cx="6096000" cy="936000"/>
          </a:xfrm>
          <a:scene3d>
            <a:camera prst="orthographicFront"/>
            <a:lightRig rig="flat" dir="t"/>
          </a:scene3d>
        </p:grpSpPr>
        <p:sp>
          <p:nvSpPr>
            <p:cNvPr id="12" name="Rounded Rectangle 11"/>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3"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4" name="Group 13"/>
          <p:cNvGrpSpPr/>
          <p:nvPr/>
        </p:nvGrpSpPr>
        <p:grpSpPr>
          <a:xfrm>
            <a:off x="381000" y="3048000"/>
            <a:ext cx="8153400" cy="838200"/>
            <a:chOff x="0" y="1614759"/>
            <a:chExt cx="6096000" cy="1141920"/>
          </a:xfrm>
          <a:scene3d>
            <a:camera prst="orthographicFront"/>
            <a:lightRig rig="flat" dir="t"/>
          </a:scene3d>
        </p:grpSpPr>
        <p:sp>
          <p:nvSpPr>
            <p:cNvPr id="15" name="Rounded Rectangle 14"/>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6"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 analysis and design of data models has been the basis of the evolution of databases.</a:t>
              </a:r>
              <a:endParaRPr lang="en-US" sz="1800" kern="1200" dirty="0">
                <a:latin typeface="Calibri" pitchFamily="34" charset="0"/>
                <a:cs typeface="Calibri" pitchFamily="34" charset="0"/>
              </a:endParaRPr>
            </a:p>
          </p:txBody>
        </p:sp>
      </p:grpSp>
      <p:sp>
        <p:nvSpPr>
          <p:cNvPr id="17" name="Rounded Rectangle 4"/>
          <p:cNvSpPr/>
          <p:nvPr/>
        </p:nvSpPr>
        <p:spPr>
          <a:xfrm>
            <a:off x="457200" y="40442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Each model has evolved from the previous one. The commonly used Database Models are as follows:</a:t>
            </a:r>
            <a:endParaRPr lang="en-US" sz="1800" kern="1200" dirty="0">
              <a:latin typeface="Calibri" pitchFamily="34" charset="0"/>
              <a:cs typeface="Calibri" pitchFamily="34" charset="0"/>
            </a:endParaRPr>
          </a:p>
        </p:txBody>
      </p:sp>
      <p:sp>
        <p:nvSpPr>
          <p:cNvPr id="18" name="Rounded Rectangle 4"/>
          <p:cNvSpPr/>
          <p:nvPr/>
        </p:nvSpPr>
        <p:spPr>
          <a:xfrm>
            <a:off x="457200" y="21392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A data model describes a container for storing data, and the process of storing and retrieving data from that container.</a:t>
            </a:r>
            <a:endParaRPr lang="en-US" sz="1800" kern="1200" dirty="0">
              <a:latin typeface="Calibri" pitchFamily="34" charset="0"/>
              <a:cs typeface="Calibri" pitchFamily="34" charset="0"/>
            </a:endParaRPr>
          </a:p>
        </p:txBody>
      </p:sp>
      <p:sp>
        <p:nvSpPr>
          <p:cNvPr id="20" name="Bevel 19"/>
          <p:cNvSpPr/>
          <p:nvPr/>
        </p:nvSpPr>
        <p:spPr>
          <a:xfrm>
            <a:off x="685800" y="5029200"/>
            <a:ext cx="1600200" cy="1143000"/>
          </a:xfrm>
          <a:prstGeom prst="bevel">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Flat-file Data Model</a:t>
            </a:r>
            <a:endParaRPr lang="en-US" b="1" dirty="0"/>
          </a:p>
        </p:txBody>
      </p:sp>
      <p:sp>
        <p:nvSpPr>
          <p:cNvPr id="21" name="Bevel 20"/>
          <p:cNvSpPr/>
          <p:nvPr/>
        </p:nvSpPr>
        <p:spPr>
          <a:xfrm>
            <a:off x="2590800" y="5029200"/>
            <a:ext cx="1600200" cy="1143000"/>
          </a:xfrm>
          <a:prstGeom prst="bevel">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Hierarchical Data Model</a:t>
            </a:r>
            <a:endParaRPr lang="en-US" b="1" dirty="0"/>
          </a:p>
        </p:txBody>
      </p:sp>
      <p:sp>
        <p:nvSpPr>
          <p:cNvPr id="22" name="Bevel 21"/>
          <p:cNvSpPr/>
          <p:nvPr/>
        </p:nvSpPr>
        <p:spPr>
          <a:xfrm>
            <a:off x="4724400" y="5029200"/>
            <a:ext cx="1600200" cy="1143000"/>
          </a:xfrm>
          <a:prstGeom prst="bevel">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Network Data Model</a:t>
            </a:r>
            <a:endParaRPr lang="en-US" b="1" dirty="0"/>
          </a:p>
        </p:txBody>
      </p:sp>
      <p:sp>
        <p:nvSpPr>
          <p:cNvPr id="24" name="Bevel 23"/>
          <p:cNvSpPr/>
          <p:nvPr/>
        </p:nvSpPr>
        <p:spPr>
          <a:xfrm>
            <a:off x="6629400" y="5029200"/>
            <a:ext cx="1600200" cy="1143000"/>
          </a:xfrm>
          <a:prstGeom prst="bevel">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Relational Data Model</a:t>
            </a:r>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ox(ou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ox(out)">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box(out)">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ox(out)">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15</a:t>
            </a:fld>
            <a:endParaRPr lang="en-US"/>
          </a:p>
        </p:txBody>
      </p:sp>
      <p:sp>
        <p:nvSpPr>
          <p:cNvPr id="3" name="Footer Placeholder 2"/>
          <p:cNvSpPr>
            <a:spLocks noGrp="1"/>
          </p:cNvSpPr>
          <p:nvPr>
            <p:ph type="ftr" sz="quarter" idx="11"/>
          </p:nvPr>
        </p:nvSpPr>
        <p:spPr/>
        <p:txBody>
          <a:bodyPr/>
          <a:lstStyle/>
          <a:p>
            <a:pPr>
              <a:defRPr/>
            </a:pPr>
            <a:r>
              <a:rPr lang="en-US" smtClean="0"/>
              <a:t>RDBMS Concepts/ Session 1 </a:t>
            </a:r>
            <a:endParaRPr lang="en-US" dirty="0"/>
          </a:p>
        </p:txBody>
      </p:sp>
      <p:sp>
        <p:nvSpPr>
          <p:cNvPr id="4" name="Title 3"/>
          <p:cNvSpPr>
            <a:spLocks noGrp="1"/>
          </p:cNvSpPr>
          <p:nvPr>
            <p:ph type="title"/>
          </p:nvPr>
        </p:nvSpPr>
        <p:spPr/>
        <p:txBody>
          <a:bodyPr/>
          <a:lstStyle/>
          <a:p>
            <a:r>
              <a:rPr lang="en-US" dirty="0" smtClean="0"/>
              <a:t>Flat-file Data Model</a:t>
            </a:r>
            <a:endParaRPr lang="en-US" dirty="0"/>
          </a:p>
        </p:txBody>
      </p:sp>
      <p:grpSp>
        <p:nvGrpSpPr>
          <p:cNvPr id="5" name="Group 4"/>
          <p:cNvGrpSpPr/>
          <p:nvPr/>
        </p:nvGrpSpPr>
        <p:grpSpPr>
          <a:xfrm>
            <a:off x="381000" y="11430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In this model, the database consists of only one table or file.</a:t>
              </a:r>
              <a:endParaRPr lang="en-US" sz="1800" kern="1200" dirty="0">
                <a:latin typeface="Calibri" pitchFamily="34" charset="0"/>
                <a:cs typeface="Calibri" pitchFamily="34" charset="0"/>
              </a:endParaRPr>
            </a:p>
          </p:txBody>
        </p:sp>
      </p:grpSp>
      <p:grpSp>
        <p:nvGrpSpPr>
          <p:cNvPr id="8" name="Group 7"/>
          <p:cNvGrpSpPr/>
          <p:nvPr/>
        </p:nvGrpSpPr>
        <p:grpSpPr>
          <a:xfrm>
            <a:off x="381000" y="2133600"/>
            <a:ext cx="8153400" cy="7620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11" name="Rounded Rectangle 4"/>
          <p:cNvSpPr/>
          <p:nvPr/>
        </p:nvSpPr>
        <p:spPr>
          <a:xfrm>
            <a:off x="457200" y="2133600"/>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This model is used for simple databases - for example, to store the roll numbers, names, subjects, and marks of a group of students.</a:t>
            </a:r>
            <a:endParaRPr lang="en-US" sz="1800" kern="1200" dirty="0">
              <a:latin typeface="Calibri" pitchFamily="34" charset="0"/>
              <a:cs typeface="Calibri" pitchFamily="34" charset="0"/>
            </a:endParaRPr>
          </a:p>
        </p:txBody>
      </p:sp>
      <p:grpSp>
        <p:nvGrpSpPr>
          <p:cNvPr id="12" name="Group 11"/>
          <p:cNvGrpSpPr/>
          <p:nvPr/>
        </p:nvGrpSpPr>
        <p:grpSpPr>
          <a:xfrm>
            <a:off x="381000" y="3048000"/>
            <a:ext cx="8153400" cy="838200"/>
            <a:chOff x="0" y="1614759"/>
            <a:chExt cx="6096000" cy="1141920"/>
          </a:xfrm>
          <a:scene3d>
            <a:camera prst="orthographicFront"/>
            <a:lightRig rig="flat" dir="t"/>
          </a:scene3d>
        </p:grpSpPr>
        <p:sp>
          <p:nvSpPr>
            <p:cNvPr id="13" name="Rounded Rectangle 12"/>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4"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This model cannot handle very complex data. It can cause redundancy when data is repeated more than once.</a:t>
              </a:r>
              <a:endParaRPr lang="en-US" sz="1800" kern="1200" dirty="0">
                <a:latin typeface="Calibri" pitchFamily="34" charset="0"/>
                <a:cs typeface="Calibri" pitchFamily="34" charset="0"/>
              </a:endParaRPr>
            </a:p>
          </p:txBody>
        </p:sp>
      </p:grpSp>
      <p:sp>
        <p:nvSpPr>
          <p:cNvPr id="15" name="TextBox 14"/>
          <p:cNvSpPr txBox="1"/>
          <p:nvPr/>
        </p:nvSpPr>
        <p:spPr>
          <a:xfrm>
            <a:off x="381000" y="3925669"/>
            <a:ext cx="74676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table depicts the structure of a flat file database:</a:t>
            </a:r>
          </a:p>
        </p:txBody>
      </p:sp>
      <p:graphicFrame>
        <p:nvGraphicFramePr>
          <p:cNvPr id="16" name="Table 15"/>
          <p:cNvGraphicFramePr>
            <a:graphicFrameLocks noGrp="1"/>
          </p:cNvGraphicFramePr>
          <p:nvPr>
            <p:extLst>
              <p:ext uri="{D42A27DB-BD31-4B8C-83A1-F6EECF244321}">
                <p14:modId xmlns="" xmlns:p14="http://schemas.microsoft.com/office/powerpoint/2010/main" val="1342121628"/>
              </p:ext>
            </p:extLst>
          </p:nvPr>
        </p:nvGraphicFramePr>
        <p:xfrm>
          <a:off x="1066800" y="4343400"/>
          <a:ext cx="6858002" cy="2094915"/>
        </p:xfrm>
        <a:graphic>
          <a:graphicData uri="http://schemas.openxmlformats.org/drawingml/2006/table">
            <a:tbl>
              <a:tblPr firstRow="1" bandRow="1">
                <a:tableStyleId>{00A15C55-8517-42AA-B614-E9B94910E393}</a:tableStyleId>
              </a:tblPr>
              <a:tblGrid>
                <a:gridCol w="1246910"/>
                <a:gridCol w="1246910"/>
                <a:gridCol w="1544780"/>
                <a:gridCol w="1711039"/>
                <a:gridCol w="1108363"/>
              </a:tblGrid>
              <a:tr h="533400">
                <a:tc>
                  <a:txBody>
                    <a:bodyPr/>
                    <a:lstStyle/>
                    <a:p>
                      <a:pPr algn="ctr"/>
                      <a:endParaRPr lang="en-US" sz="2400" b="1" kern="1200" baseline="30000" dirty="0" smtClean="0">
                        <a:solidFill>
                          <a:schemeClr val="bg1"/>
                        </a:solidFill>
                        <a:latin typeface="+mn-lt"/>
                        <a:ea typeface="+mn-ea"/>
                        <a:cs typeface="+mn-cs"/>
                      </a:endParaRPr>
                    </a:p>
                    <a:p>
                      <a:pPr algn="ctr"/>
                      <a:r>
                        <a:rPr lang="en-US" sz="2400" b="1" kern="1200" baseline="30000" dirty="0" smtClean="0">
                          <a:solidFill>
                            <a:schemeClr val="bg1"/>
                          </a:solidFill>
                          <a:latin typeface="+mn-lt"/>
                          <a:ea typeface="+mn-ea"/>
                          <a:cs typeface="+mn-cs"/>
                        </a:rPr>
                        <a:t>Roll Number</a:t>
                      </a:r>
                      <a:endParaRPr lang="en-US" sz="2400" b="1" kern="1200" baseline="30000" dirty="0">
                        <a:solidFill>
                          <a:schemeClr val="bg1"/>
                        </a:solidFill>
                        <a:latin typeface="+mn-lt"/>
                        <a:ea typeface="+mn-ea"/>
                        <a:cs typeface="+mn-cs"/>
                      </a:endParaRPr>
                    </a:p>
                  </a:txBody>
                  <a:tcPr marT="0" marB="0">
                    <a:solidFill>
                      <a:schemeClr val="tx2">
                        <a:lumMod val="75000"/>
                      </a:schemeClr>
                    </a:solidFill>
                  </a:tcPr>
                </a:tc>
                <a:tc>
                  <a:txBody>
                    <a:bodyPr/>
                    <a:lstStyle/>
                    <a:p>
                      <a:pPr algn="ctr"/>
                      <a:endParaRPr lang="en-US" sz="2400" kern="1200" baseline="30000" dirty="0" smtClean="0"/>
                    </a:p>
                    <a:p>
                      <a:pPr algn="ctr"/>
                      <a:r>
                        <a:rPr lang="en-US" sz="2400" kern="1200" baseline="30000" dirty="0" smtClean="0"/>
                        <a:t>First Name</a:t>
                      </a:r>
                      <a:endParaRPr lang="en-US" sz="2400" b="1" kern="1200" baseline="30000" dirty="0">
                        <a:solidFill>
                          <a:schemeClr val="bg1"/>
                        </a:solidFill>
                        <a:latin typeface="+mn-lt"/>
                        <a:ea typeface="+mn-ea"/>
                        <a:cs typeface="+mn-cs"/>
                      </a:endParaRPr>
                    </a:p>
                  </a:txBody>
                  <a:tcPr marT="0" marB="0">
                    <a:solidFill>
                      <a:schemeClr val="tx2">
                        <a:lumMod val="75000"/>
                      </a:schemeClr>
                    </a:solidFill>
                  </a:tcPr>
                </a:tc>
                <a:tc>
                  <a:txBody>
                    <a:bodyPr/>
                    <a:lstStyle/>
                    <a:p>
                      <a:pPr algn="ctr"/>
                      <a:endParaRPr lang="en-US" sz="2400" kern="1200" baseline="30000" dirty="0" smtClean="0"/>
                    </a:p>
                    <a:p>
                      <a:pPr algn="ctr"/>
                      <a:r>
                        <a:rPr lang="en-US" sz="2400" kern="1200" baseline="30000" dirty="0" smtClean="0"/>
                        <a:t>Last Name</a:t>
                      </a:r>
                      <a:endParaRPr lang="en-US" sz="2400" b="1" kern="1200" baseline="30000" dirty="0">
                        <a:solidFill>
                          <a:schemeClr val="bg1"/>
                        </a:solidFill>
                        <a:latin typeface="+mn-lt"/>
                        <a:ea typeface="+mn-ea"/>
                        <a:cs typeface="+mn-cs"/>
                      </a:endParaRPr>
                    </a:p>
                  </a:txBody>
                  <a:tcPr marT="0" marB="0">
                    <a:solidFill>
                      <a:schemeClr val="tx2">
                        <a:lumMod val="75000"/>
                      </a:schemeClr>
                    </a:solidFill>
                  </a:tcPr>
                </a:tc>
                <a:tc>
                  <a:txBody>
                    <a:bodyPr/>
                    <a:lstStyle/>
                    <a:p>
                      <a:pPr algn="ctr"/>
                      <a:endParaRPr lang="en-US" sz="2400" kern="1200" baseline="30000" dirty="0" smtClean="0"/>
                    </a:p>
                    <a:p>
                      <a:pPr algn="ctr"/>
                      <a:r>
                        <a:rPr lang="en-US" sz="2400" kern="1200" baseline="30000" dirty="0" smtClean="0"/>
                        <a:t>Subject</a:t>
                      </a:r>
                      <a:endParaRPr lang="en-US" sz="2400" b="1" kern="1200" baseline="30000" dirty="0">
                        <a:solidFill>
                          <a:schemeClr val="bg1"/>
                        </a:solidFill>
                        <a:latin typeface="+mn-lt"/>
                        <a:ea typeface="+mn-ea"/>
                        <a:cs typeface="+mn-cs"/>
                      </a:endParaRPr>
                    </a:p>
                  </a:txBody>
                  <a:tcPr marT="0" marB="0">
                    <a:solidFill>
                      <a:schemeClr val="tx2">
                        <a:lumMod val="75000"/>
                      </a:schemeClr>
                    </a:solidFill>
                  </a:tcPr>
                </a:tc>
                <a:tc>
                  <a:txBody>
                    <a:bodyPr/>
                    <a:lstStyle/>
                    <a:p>
                      <a:pPr algn="ctr"/>
                      <a:endParaRPr lang="en-US" sz="2400" b="1" kern="1200" baseline="30000" dirty="0" smtClean="0">
                        <a:solidFill>
                          <a:schemeClr val="bg1"/>
                        </a:solidFill>
                        <a:latin typeface="+mn-lt"/>
                        <a:ea typeface="+mn-ea"/>
                        <a:cs typeface="+mn-cs"/>
                      </a:endParaRPr>
                    </a:p>
                    <a:p>
                      <a:pPr algn="ctr"/>
                      <a:r>
                        <a:rPr lang="en-US" sz="2400" b="1" kern="1200" baseline="30000" dirty="0" smtClean="0">
                          <a:solidFill>
                            <a:schemeClr val="bg1"/>
                          </a:solidFill>
                          <a:latin typeface="+mn-lt"/>
                          <a:ea typeface="+mn-ea"/>
                          <a:cs typeface="+mn-cs"/>
                        </a:rPr>
                        <a:t>Marks</a:t>
                      </a:r>
                      <a:endParaRPr lang="en-US" sz="2400" b="1" kern="1200" baseline="30000" dirty="0">
                        <a:solidFill>
                          <a:schemeClr val="bg1"/>
                        </a:solidFill>
                        <a:latin typeface="+mn-lt"/>
                        <a:ea typeface="+mn-ea"/>
                        <a:cs typeface="+mn-cs"/>
                      </a:endParaRPr>
                    </a:p>
                  </a:txBody>
                  <a:tcPr marT="0" marB="0">
                    <a:solidFill>
                      <a:schemeClr val="tx2">
                        <a:lumMod val="75000"/>
                      </a:schemeClr>
                    </a:solidFill>
                  </a:tcPr>
                </a:tc>
              </a:tr>
              <a:tr h="376475">
                <a:tc>
                  <a:txBody>
                    <a:bodyPr/>
                    <a:lstStyle/>
                    <a:p>
                      <a:r>
                        <a:rPr lang="en-US" sz="1400" b="0" kern="1200" baseline="0" dirty="0" smtClean="0">
                          <a:solidFill>
                            <a:schemeClr val="dk1"/>
                          </a:solidFill>
                          <a:latin typeface="Arial" pitchFamily="34" charset="0"/>
                          <a:ea typeface="+mn-ea"/>
                          <a:cs typeface="Arial" pitchFamily="34" charset="0"/>
                        </a:rPr>
                        <a:t>45</a:t>
                      </a:r>
                    </a:p>
                  </a:txBody>
                  <a:tcPr marT="0" marB="0" anchor="ctr"/>
                </a:tc>
                <a:tc>
                  <a:txBody>
                    <a:bodyPr/>
                    <a:lstStyle/>
                    <a:p>
                      <a:r>
                        <a:rPr lang="en-US" sz="1400" b="0" kern="1200" baseline="0" dirty="0" smtClean="0">
                          <a:solidFill>
                            <a:schemeClr val="dk1"/>
                          </a:solidFill>
                          <a:latin typeface="Arial" pitchFamily="34" charset="0"/>
                          <a:ea typeface="+mn-ea"/>
                          <a:cs typeface="Arial" pitchFamily="34" charset="0"/>
                        </a:rPr>
                        <a:t>Jones	</a:t>
                      </a:r>
                    </a:p>
                  </a:txBody>
                  <a:tcPr marT="0" marB="0" anchor="ctr"/>
                </a:tc>
                <a:tc>
                  <a:txBody>
                    <a:bodyPr/>
                    <a:lstStyle/>
                    <a:p>
                      <a:r>
                        <a:rPr lang="en-US" sz="1400" b="0" kern="1200" baseline="0" dirty="0" smtClean="0">
                          <a:solidFill>
                            <a:schemeClr val="tx1"/>
                          </a:solidFill>
                          <a:latin typeface="Arial" pitchFamily="34" charset="0"/>
                          <a:ea typeface="+mn-ea"/>
                          <a:cs typeface="Arial" pitchFamily="34" charset="0"/>
                        </a:rPr>
                        <a:t>Bill	</a:t>
                      </a:r>
                    </a:p>
                  </a:txBody>
                  <a:tcPr marT="0" marB="0" anchor="ctr"/>
                </a:tc>
                <a:tc>
                  <a:txBody>
                    <a:bodyPr/>
                    <a:lstStyle/>
                    <a:p>
                      <a:pPr algn="l"/>
                      <a:r>
                        <a:rPr lang="en-US" sz="1400" b="0" kern="1200" baseline="0" dirty="0" err="1" smtClean="0">
                          <a:solidFill>
                            <a:schemeClr val="tx1"/>
                          </a:solidFill>
                          <a:latin typeface="Arial" pitchFamily="34" charset="0"/>
                          <a:ea typeface="+mn-ea"/>
                          <a:cs typeface="Arial" pitchFamily="34" charset="0"/>
                        </a:rPr>
                        <a:t>Maths</a:t>
                      </a:r>
                      <a:endParaRPr lang="en-US" sz="1400" b="0" kern="1200" baseline="30000" dirty="0">
                        <a:solidFill>
                          <a:schemeClr val="tx1"/>
                        </a:solidFill>
                        <a:latin typeface="Arial" pitchFamily="34" charset="0"/>
                        <a:ea typeface="+mn-ea"/>
                        <a:cs typeface="Arial" pitchFamily="34" charset="0"/>
                      </a:endParaRPr>
                    </a:p>
                  </a:txBody>
                  <a:tcPr marT="0" marB="0" anchor="ctr"/>
                </a:tc>
                <a:tc>
                  <a:txBody>
                    <a:bodyPr/>
                    <a:lstStyle/>
                    <a:p>
                      <a:pPr algn="l"/>
                      <a:endParaRPr lang="en-US" sz="2000" b="0" kern="1200" baseline="30000" dirty="0" smtClean="0">
                        <a:solidFill>
                          <a:schemeClr val="tx1"/>
                        </a:solidFill>
                        <a:latin typeface="Arial" pitchFamily="34" charset="0"/>
                        <a:ea typeface="+mn-ea"/>
                        <a:cs typeface="Arial" pitchFamily="34" charset="0"/>
                      </a:endParaRPr>
                    </a:p>
                    <a:p>
                      <a:pPr algn="l"/>
                      <a:r>
                        <a:rPr lang="en-US" sz="2000" b="0" kern="1200" baseline="30000" dirty="0" smtClean="0">
                          <a:solidFill>
                            <a:schemeClr val="tx1"/>
                          </a:solidFill>
                          <a:latin typeface="Arial" pitchFamily="34" charset="0"/>
                          <a:ea typeface="+mn-ea"/>
                          <a:cs typeface="Arial" pitchFamily="34" charset="0"/>
                        </a:rPr>
                        <a:t>84</a:t>
                      </a:r>
                      <a:endParaRPr lang="en-US" sz="2000" b="0" kern="1200" baseline="30000" dirty="0">
                        <a:solidFill>
                          <a:schemeClr val="tx1"/>
                        </a:solidFill>
                        <a:latin typeface="Arial" pitchFamily="34" charset="0"/>
                        <a:ea typeface="+mn-ea"/>
                        <a:cs typeface="Arial" pitchFamily="34" charset="0"/>
                      </a:endParaRPr>
                    </a:p>
                  </a:txBody>
                  <a:tcPr marT="0" marB="0" anchor="ctr"/>
                </a:tc>
              </a:tr>
              <a:tr h="376475">
                <a:tc>
                  <a:txBody>
                    <a:bodyPr/>
                    <a:lstStyle/>
                    <a:p>
                      <a:r>
                        <a:rPr lang="en-US" sz="1400" b="0" kern="1200" baseline="0" dirty="0" smtClean="0">
                          <a:solidFill>
                            <a:schemeClr val="dk1"/>
                          </a:solidFill>
                          <a:latin typeface="Arial" pitchFamily="34" charset="0"/>
                          <a:ea typeface="+mn-ea"/>
                          <a:cs typeface="Arial" pitchFamily="34" charset="0"/>
                        </a:rPr>
                        <a:t>45</a:t>
                      </a:r>
                    </a:p>
                  </a:txBody>
                  <a:tcPr marT="0" marB="0" anchor="ctr"/>
                </a:tc>
                <a:tc>
                  <a:txBody>
                    <a:bodyPr/>
                    <a:lstStyle/>
                    <a:p>
                      <a:r>
                        <a:rPr lang="en-US" sz="1400" b="0" kern="1200" baseline="0" dirty="0" smtClean="0">
                          <a:solidFill>
                            <a:schemeClr val="dk1"/>
                          </a:solidFill>
                          <a:latin typeface="Arial" pitchFamily="34" charset="0"/>
                          <a:ea typeface="+mn-ea"/>
                          <a:cs typeface="Arial" pitchFamily="34" charset="0"/>
                        </a:rPr>
                        <a:t>Jones	</a:t>
                      </a:r>
                    </a:p>
                  </a:txBody>
                  <a:tcPr marT="0" marB="0" anchor="ctr"/>
                </a:tc>
                <a:tc>
                  <a:txBody>
                    <a:bodyPr/>
                    <a:lstStyle/>
                    <a:p>
                      <a:r>
                        <a:rPr lang="en-US" sz="1400" b="0" kern="1200" baseline="0" dirty="0" smtClean="0">
                          <a:solidFill>
                            <a:schemeClr val="tx1"/>
                          </a:solidFill>
                          <a:latin typeface="Arial" pitchFamily="34" charset="0"/>
                          <a:ea typeface="+mn-ea"/>
                          <a:cs typeface="Arial" pitchFamily="34" charset="0"/>
                        </a:rPr>
                        <a:t>Bill	</a:t>
                      </a:r>
                    </a:p>
                  </a:txBody>
                  <a:tcPr marT="0" marB="0" anchor="ctr"/>
                </a:tc>
                <a:tc>
                  <a:txBody>
                    <a:bodyPr/>
                    <a:lstStyle/>
                    <a:p>
                      <a:pPr algn="l"/>
                      <a:endParaRPr lang="en-US" sz="2000" b="0" kern="1200" baseline="30000" dirty="0" smtClean="0">
                        <a:solidFill>
                          <a:schemeClr val="tx1"/>
                        </a:solidFill>
                        <a:latin typeface="Arial" pitchFamily="34" charset="0"/>
                        <a:cs typeface="Arial" pitchFamily="34" charset="0"/>
                      </a:endParaRPr>
                    </a:p>
                    <a:p>
                      <a:pPr algn="l"/>
                      <a:r>
                        <a:rPr lang="en-US" sz="2000" b="0" kern="1200" baseline="30000" dirty="0" smtClean="0">
                          <a:solidFill>
                            <a:schemeClr val="tx1"/>
                          </a:solidFill>
                          <a:latin typeface="Arial" pitchFamily="34" charset="0"/>
                          <a:cs typeface="Arial" pitchFamily="34" charset="0"/>
                        </a:rPr>
                        <a:t>Science</a:t>
                      </a:r>
                      <a:endParaRPr lang="en-US" sz="2000" b="0" kern="1200" baseline="30000" dirty="0">
                        <a:solidFill>
                          <a:schemeClr val="tx1"/>
                        </a:solidFill>
                        <a:latin typeface="Arial" pitchFamily="34" charset="0"/>
                        <a:cs typeface="Arial" pitchFamily="34" charset="0"/>
                      </a:endParaRPr>
                    </a:p>
                  </a:txBody>
                  <a:tcPr marT="0" marB="0" anchor="ctr"/>
                </a:tc>
                <a:tc>
                  <a:txBody>
                    <a:bodyPr/>
                    <a:lstStyle/>
                    <a:p>
                      <a:pPr algn="l"/>
                      <a:endParaRPr lang="en-US" sz="2000" b="0" kern="1200" baseline="30000" dirty="0" smtClean="0">
                        <a:solidFill>
                          <a:schemeClr val="tx1"/>
                        </a:solidFill>
                        <a:latin typeface="Arial" pitchFamily="34" charset="0"/>
                        <a:cs typeface="Arial" pitchFamily="34" charset="0"/>
                      </a:endParaRPr>
                    </a:p>
                    <a:p>
                      <a:pPr algn="l"/>
                      <a:r>
                        <a:rPr lang="en-US" sz="2000" b="0" kern="1200" baseline="30000" dirty="0" smtClean="0">
                          <a:solidFill>
                            <a:schemeClr val="tx1"/>
                          </a:solidFill>
                          <a:latin typeface="Arial" pitchFamily="34" charset="0"/>
                          <a:cs typeface="Arial" pitchFamily="34" charset="0"/>
                        </a:rPr>
                        <a:t>75</a:t>
                      </a:r>
                      <a:endParaRPr lang="en-US" sz="2000" b="0" kern="1200" baseline="30000" dirty="0">
                        <a:solidFill>
                          <a:schemeClr val="tx1"/>
                        </a:solidFill>
                        <a:latin typeface="Arial" pitchFamily="34" charset="0"/>
                        <a:cs typeface="Arial" pitchFamily="34" charset="0"/>
                      </a:endParaRPr>
                    </a:p>
                  </a:txBody>
                  <a:tcPr marT="0" marB="0" anchor="ctr"/>
                </a:tc>
              </a:tr>
              <a:tr h="550595">
                <a:tc>
                  <a:txBody>
                    <a:bodyPr/>
                    <a:lstStyle/>
                    <a:p>
                      <a:r>
                        <a:rPr lang="en-US" sz="1400" b="0" kern="1200" baseline="0" dirty="0" smtClean="0">
                          <a:solidFill>
                            <a:schemeClr val="dk1"/>
                          </a:solidFill>
                          <a:latin typeface="Arial" pitchFamily="34" charset="0"/>
                          <a:ea typeface="+mn-ea"/>
                          <a:cs typeface="Arial" pitchFamily="34" charset="0"/>
                        </a:rPr>
                        <a:t>50</a:t>
                      </a:r>
                    </a:p>
                  </a:txBody>
                  <a:tcPr marT="0" marB="0" anchor="ctr"/>
                </a:tc>
                <a:tc>
                  <a:txBody>
                    <a:bodyPr/>
                    <a:lstStyle/>
                    <a:p>
                      <a:r>
                        <a:rPr lang="en-US" sz="1400" b="0" kern="1200" baseline="0" dirty="0" smtClean="0">
                          <a:solidFill>
                            <a:schemeClr val="dk1"/>
                          </a:solidFill>
                          <a:latin typeface="Arial" pitchFamily="34" charset="0"/>
                          <a:ea typeface="+mn-ea"/>
                          <a:cs typeface="Arial" pitchFamily="34" charset="0"/>
                        </a:rPr>
                        <a:t>Mary	</a:t>
                      </a:r>
                    </a:p>
                  </a:txBody>
                  <a:tcPr marT="0" marB="0" anchor="ctr"/>
                </a:tc>
                <a:tc>
                  <a:txBody>
                    <a:bodyPr/>
                    <a:lstStyle/>
                    <a:p>
                      <a:r>
                        <a:rPr lang="en-US" sz="1400" b="0" kern="1200" baseline="0" dirty="0" smtClean="0">
                          <a:solidFill>
                            <a:schemeClr val="tx1"/>
                          </a:solidFill>
                          <a:latin typeface="Arial" pitchFamily="34" charset="0"/>
                          <a:ea typeface="+mn-ea"/>
                          <a:cs typeface="Arial" pitchFamily="34" charset="0"/>
                        </a:rPr>
                        <a:t>Mathew</a:t>
                      </a:r>
                    </a:p>
                  </a:txBody>
                  <a:tcPr marT="0" marB="0" anchor="ctr"/>
                </a:tc>
                <a:tc>
                  <a:txBody>
                    <a:bodyPr/>
                    <a:lstStyle/>
                    <a:p>
                      <a:pPr algn="l"/>
                      <a:r>
                        <a:rPr lang="en-US" sz="2000" b="0" kern="1200" baseline="30000" dirty="0" smtClean="0">
                          <a:solidFill>
                            <a:schemeClr val="tx1"/>
                          </a:solidFill>
                          <a:latin typeface="Arial" pitchFamily="34" charset="0"/>
                          <a:cs typeface="Arial" pitchFamily="34" charset="0"/>
                        </a:rPr>
                        <a:t>Science</a:t>
                      </a:r>
                      <a:endParaRPr lang="en-US" sz="2000" b="0" kern="1200" baseline="30000" dirty="0">
                        <a:solidFill>
                          <a:schemeClr val="tx1"/>
                        </a:solidFill>
                        <a:latin typeface="Arial" pitchFamily="34" charset="0"/>
                        <a:cs typeface="Arial" pitchFamily="34" charset="0"/>
                      </a:endParaRPr>
                    </a:p>
                  </a:txBody>
                  <a:tcPr marT="0" marB="0" anchor="ctr"/>
                </a:tc>
                <a:tc>
                  <a:txBody>
                    <a:bodyPr/>
                    <a:lstStyle/>
                    <a:p>
                      <a:pPr algn="l"/>
                      <a:endParaRPr lang="en-US" sz="2000" b="0" kern="1200" baseline="30000" dirty="0" smtClean="0">
                        <a:solidFill>
                          <a:schemeClr val="tx1"/>
                        </a:solidFill>
                        <a:latin typeface="Arial" pitchFamily="34" charset="0"/>
                        <a:cs typeface="Arial" pitchFamily="34" charset="0"/>
                      </a:endParaRPr>
                    </a:p>
                    <a:p>
                      <a:pPr algn="l"/>
                      <a:r>
                        <a:rPr lang="en-US" sz="2000" b="0" kern="1200" baseline="30000" dirty="0" smtClean="0">
                          <a:solidFill>
                            <a:schemeClr val="tx1"/>
                          </a:solidFill>
                          <a:latin typeface="Arial" pitchFamily="34" charset="0"/>
                          <a:cs typeface="Arial" pitchFamily="34" charset="0"/>
                        </a:rPr>
                        <a:t>80</a:t>
                      </a:r>
                      <a:endParaRPr lang="en-US" sz="2000" b="0" kern="1200" baseline="30000" dirty="0">
                        <a:solidFill>
                          <a:schemeClr val="tx1"/>
                        </a:solidFill>
                        <a:latin typeface="Arial" pitchFamily="34" charset="0"/>
                        <a:cs typeface="Arial" pitchFamily="34" charset="0"/>
                      </a:endParaRPr>
                    </a:p>
                  </a:txBody>
                  <a:tcPr marT="0" marB="0" anchor="ct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16</a:t>
            </a:fld>
            <a:endParaRPr lang="en-US"/>
          </a:p>
        </p:txBody>
      </p:sp>
      <p:sp>
        <p:nvSpPr>
          <p:cNvPr id="3" name="Footer Placeholder 2"/>
          <p:cNvSpPr>
            <a:spLocks noGrp="1"/>
          </p:cNvSpPr>
          <p:nvPr>
            <p:ph type="ftr" sz="quarter" idx="11"/>
          </p:nvPr>
        </p:nvSpPr>
        <p:spPr/>
        <p:txBody>
          <a:bodyPr/>
          <a:lstStyle/>
          <a:p>
            <a:pPr>
              <a:defRPr/>
            </a:pPr>
            <a:r>
              <a:rPr lang="en-US" smtClean="0"/>
              <a:t>RDBMS Concepts/ Session 1 </a:t>
            </a:r>
            <a:endParaRPr lang="en-US" dirty="0"/>
          </a:p>
        </p:txBody>
      </p:sp>
      <p:sp>
        <p:nvSpPr>
          <p:cNvPr id="4" name="Title 3"/>
          <p:cNvSpPr>
            <a:spLocks noGrp="1"/>
          </p:cNvSpPr>
          <p:nvPr>
            <p:ph type="title"/>
          </p:nvPr>
        </p:nvSpPr>
        <p:spPr/>
        <p:txBody>
          <a:bodyPr/>
          <a:lstStyle/>
          <a:p>
            <a:r>
              <a:rPr lang="en-US" dirty="0" smtClean="0"/>
              <a:t>Hierarchical Data Model 1-3</a:t>
            </a:r>
            <a:endParaRPr lang="en-US" dirty="0"/>
          </a:p>
        </p:txBody>
      </p:sp>
      <p:grpSp>
        <p:nvGrpSpPr>
          <p:cNvPr id="5" name="Group 4"/>
          <p:cNvGrpSpPr/>
          <p:nvPr/>
        </p:nvGrpSpPr>
        <p:grpSpPr>
          <a:xfrm>
            <a:off x="381000" y="4038600"/>
            <a:ext cx="8153400" cy="762000"/>
            <a:chOff x="0" y="267999"/>
            <a:chExt cx="6096000" cy="936000"/>
          </a:xfrm>
          <a:scene3d>
            <a:camera prst="orthographicFront"/>
            <a:lightRig rig="flat" dir="t"/>
          </a:scene3d>
        </p:grpSpPr>
        <p:sp>
          <p:nvSpPr>
            <p:cNvPr id="6" name="Rounded Rectangle 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8" name="Group 7"/>
          <p:cNvGrpSpPr/>
          <p:nvPr/>
        </p:nvGrpSpPr>
        <p:grpSpPr>
          <a:xfrm>
            <a:off x="381000" y="1143000"/>
            <a:ext cx="8153400" cy="838200"/>
            <a:chOff x="0" y="21039"/>
            <a:chExt cx="6096000" cy="1067040"/>
          </a:xfrm>
          <a:scene3d>
            <a:camera prst="orthographicFront"/>
            <a:lightRig rig="flat" dir="t"/>
          </a:scene3d>
        </p:grpSpPr>
        <p:sp>
          <p:nvSpPr>
            <p:cNvPr id="9" name="Rounded Rectangle 8"/>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10"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In this model, different records are inter-related through hierarchical or tree-like structures.</a:t>
              </a:r>
              <a:endParaRPr lang="en-US" sz="1800" kern="1200" dirty="0">
                <a:latin typeface="Calibri" pitchFamily="34" charset="0"/>
                <a:cs typeface="Calibri" pitchFamily="34" charset="0"/>
              </a:endParaRPr>
            </a:p>
          </p:txBody>
        </p:sp>
      </p:grpSp>
      <p:grpSp>
        <p:nvGrpSpPr>
          <p:cNvPr id="11" name="Group 10"/>
          <p:cNvGrpSpPr/>
          <p:nvPr/>
        </p:nvGrpSpPr>
        <p:grpSpPr>
          <a:xfrm>
            <a:off x="381000" y="2133600"/>
            <a:ext cx="8153400" cy="762000"/>
            <a:chOff x="0" y="267999"/>
            <a:chExt cx="6096000" cy="936000"/>
          </a:xfrm>
          <a:scene3d>
            <a:camera prst="orthographicFront"/>
            <a:lightRig rig="flat" dir="t"/>
          </a:scene3d>
        </p:grpSpPr>
        <p:sp>
          <p:nvSpPr>
            <p:cNvPr id="12" name="Rounded Rectangle 11"/>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3"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4" name="Group 13"/>
          <p:cNvGrpSpPr/>
          <p:nvPr/>
        </p:nvGrpSpPr>
        <p:grpSpPr>
          <a:xfrm>
            <a:off x="381000" y="3048000"/>
            <a:ext cx="8153400" cy="838200"/>
            <a:chOff x="0" y="1614759"/>
            <a:chExt cx="6096000" cy="1141920"/>
          </a:xfrm>
          <a:scene3d>
            <a:camera prst="orthographicFront"/>
            <a:lightRig rig="flat" dir="t"/>
          </a:scene3d>
        </p:grpSpPr>
        <p:sp>
          <p:nvSpPr>
            <p:cNvPr id="15" name="Rounded Rectangle 14"/>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6"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A parent record can have several children, but a child can have only one parent.</a:t>
              </a:r>
              <a:endParaRPr lang="en-US" sz="1800" kern="1200" dirty="0">
                <a:latin typeface="Calibri" pitchFamily="34" charset="0"/>
                <a:cs typeface="Calibri" pitchFamily="34" charset="0"/>
              </a:endParaRPr>
            </a:p>
          </p:txBody>
        </p:sp>
      </p:grpSp>
      <p:sp>
        <p:nvSpPr>
          <p:cNvPr id="17" name="Rounded Rectangle 4"/>
          <p:cNvSpPr/>
          <p:nvPr/>
        </p:nvSpPr>
        <p:spPr>
          <a:xfrm>
            <a:off x="457200" y="40442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To find data stored in this model, the user needs to know the structure of the tree.</a:t>
            </a:r>
            <a:endParaRPr lang="en-US" sz="1800" kern="1200" dirty="0">
              <a:latin typeface="Calibri" pitchFamily="34" charset="0"/>
              <a:cs typeface="Calibri" pitchFamily="34" charset="0"/>
            </a:endParaRPr>
          </a:p>
        </p:txBody>
      </p:sp>
      <p:sp>
        <p:nvSpPr>
          <p:cNvPr id="18" name="Rounded Rectangle 4"/>
          <p:cNvSpPr/>
          <p:nvPr/>
        </p:nvSpPr>
        <p:spPr>
          <a:xfrm>
            <a:off x="457200" y="21392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In this model, relationships are thought of in terms of children and parents.</a:t>
            </a:r>
            <a:endParaRPr lang="en-US" sz="1800" kern="1200" dirty="0">
              <a:latin typeface="Calibri" pitchFamily="34" charset="0"/>
              <a:cs typeface="Calibri" pitchFamily="34" charset="0"/>
            </a:endParaRPr>
          </a:p>
        </p:txBody>
      </p:sp>
      <p:grpSp>
        <p:nvGrpSpPr>
          <p:cNvPr id="19" name="Group 18"/>
          <p:cNvGrpSpPr/>
          <p:nvPr/>
        </p:nvGrpSpPr>
        <p:grpSpPr>
          <a:xfrm>
            <a:off x="381000" y="4953000"/>
            <a:ext cx="8153400" cy="838200"/>
            <a:chOff x="0" y="21039"/>
            <a:chExt cx="6096000" cy="1067040"/>
          </a:xfrm>
          <a:scene3d>
            <a:camera prst="orthographicFront"/>
            <a:lightRig rig="flat" dir="t"/>
          </a:scene3d>
        </p:grpSpPr>
        <p:sp>
          <p:nvSpPr>
            <p:cNvPr id="20" name="Rounded Rectangle 19"/>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21"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Windows Registry is an example of a hierarchical database storing configuration settings and options on Microsoft Windows operating systems.</a:t>
              </a:r>
              <a:endParaRPr lang="en-US" sz="1800" kern="1200" dirty="0">
                <a:latin typeface="Calibri" pitchFamily="34" charset="0"/>
                <a:cs typeface="Calibri" pitchFamily="34" charset="0"/>
              </a:endParaRPr>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17</a:t>
            </a:fld>
            <a:endParaRPr lang="en-US"/>
          </a:p>
        </p:txBody>
      </p:sp>
      <p:sp>
        <p:nvSpPr>
          <p:cNvPr id="3" name="Footer Placeholder 2"/>
          <p:cNvSpPr>
            <a:spLocks noGrp="1"/>
          </p:cNvSpPr>
          <p:nvPr>
            <p:ph type="ftr" sz="quarter" idx="11"/>
          </p:nvPr>
        </p:nvSpPr>
        <p:spPr/>
        <p:txBody>
          <a:bodyPr/>
          <a:lstStyle/>
          <a:p>
            <a:pPr>
              <a:defRPr/>
            </a:pPr>
            <a:r>
              <a:rPr lang="en-US" smtClean="0"/>
              <a:t>RDBMS Concepts/ Session 1 </a:t>
            </a:r>
            <a:endParaRPr lang="en-US" dirty="0"/>
          </a:p>
        </p:txBody>
      </p:sp>
      <p:sp>
        <p:nvSpPr>
          <p:cNvPr id="4" name="Title 3"/>
          <p:cNvSpPr>
            <a:spLocks noGrp="1"/>
          </p:cNvSpPr>
          <p:nvPr>
            <p:ph type="title"/>
          </p:nvPr>
        </p:nvSpPr>
        <p:spPr/>
        <p:txBody>
          <a:bodyPr/>
          <a:lstStyle/>
          <a:p>
            <a:r>
              <a:rPr lang="en-US" dirty="0" smtClean="0"/>
              <a:t>Hierarchical Data Model 2-3</a:t>
            </a:r>
            <a:endParaRPr lang="en-US" dirty="0"/>
          </a:p>
        </p:txBody>
      </p:sp>
      <p:sp>
        <p:nvSpPr>
          <p:cNvPr id="5" name="TextBox 4"/>
          <p:cNvSpPr txBox="1"/>
          <p:nvPr/>
        </p:nvSpPr>
        <p:spPr>
          <a:xfrm>
            <a:off x="381000" y="1002268"/>
            <a:ext cx="74676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figure illustrates an example of a hierarchical representation: </a:t>
            </a:r>
          </a:p>
        </p:txBody>
      </p:sp>
      <p:pic>
        <p:nvPicPr>
          <p:cNvPr id="6" name="Picture 5" descr="Figure 1.3.tif"/>
          <p:cNvPicPr>
            <a:picLocks noChangeAspect="1"/>
          </p:cNvPicPr>
          <p:nvPr/>
        </p:nvPicPr>
        <p:blipFill>
          <a:blip r:embed="rId2" cstate="print"/>
          <a:stretch>
            <a:fillRect/>
          </a:stretch>
        </p:blipFill>
        <p:spPr>
          <a:xfrm>
            <a:off x="2133600" y="1447800"/>
            <a:ext cx="4513918" cy="3276601"/>
          </a:xfrm>
          <a:prstGeom prst="rect">
            <a:avLst/>
          </a:prstGeom>
        </p:spPr>
      </p:pic>
      <p:sp>
        <p:nvSpPr>
          <p:cNvPr id="7" name="TextBox 6"/>
          <p:cNvSpPr txBox="1"/>
          <p:nvPr/>
        </p:nvSpPr>
        <p:spPr>
          <a:xfrm>
            <a:off x="381000" y="4724400"/>
            <a:ext cx="7467600" cy="2031325"/>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Within the hierarchical model, Department is perceived as the parent of the segment.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tables, Project and Employee, are children.</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 path that traces the parent segments beginning from the left, defines the tree.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This ordered sequencing of segments tracing the hierarchical structure is called the hierarchical path.</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18</a:t>
            </a:fld>
            <a:endParaRPr lang="en-US"/>
          </a:p>
        </p:txBody>
      </p:sp>
      <p:sp>
        <p:nvSpPr>
          <p:cNvPr id="3" name="Footer Placeholder 2"/>
          <p:cNvSpPr>
            <a:spLocks noGrp="1"/>
          </p:cNvSpPr>
          <p:nvPr>
            <p:ph type="ftr" sz="quarter" idx="11"/>
          </p:nvPr>
        </p:nvSpPr>
        <p:spPr>
          <a:xfrm>
            <a:off x="2286000" y="6689725"/>
            <a:ext cx="6019800" cy="168275"/>
          </a:xfrm>
        </p:spPr>
        <p:txBody>
          <a:bodyPr/>
          <a:lstStyle/>
          <a:p>
            <a:pPr>
              <a:defRPr/>
            </a:pPr>
            <a:r>
              <a:rPr lang="en-US" smtClean="0"/>
              <a:t>RDBMS Concepts/ Session 1 </a:t>
            </a:r>
            <a:endParaRPr lang="en-US" dirty="0"/>
          </a:p>
        </p:txBody>
      </p:sp>
      <p:sp>
        <p:nvSpPr>
          <p:cNvPr id="4" name="Title 3"/>
          <p:cNvSpPr>
            <a:spLocks noGrp="1"/>
          </p:cNvSpPr>
          <p:nvPr>
            <p:ph type="title"/>
          </p:nvPr>
        </p:nvSpPr>
        <p:spPr/>
        <p:txBody>
          <a:bodyPr/>
          <a:lstStyle/>
          <a:p>
            <a:r>
              <a:rPr lang="en-US" dirty="0" smtClean="0"/>
              <a:t>Hierarchical Data Model 3-3</a:t>
            </a:r>
            <a:endParaRPr lang="en-US" dirty="0"/>
          </a:p>
        </p:txBody>
      </p:sp>
      <p:sp>
        <p:nvSpPr>
          <p:cNvPr id="5" name="TextBox 4"/>
          <p:cNvSpPr txBox="1"/>
          <p:nvPr/>
        </p:nvSpPr>
        <p:spPr>
          <a:xfrm>
            <a:off x="381000" y="990600"/>
            <a:ext cx="74676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advantages of a hierarchical model are as follows:</a:t>
            </a:r>
          </a:p>
        </p:txBody>
      </p:sp>
      <p:graphicFrame>
        <p:nvGraphicFramePr>
          <p:cNvPr id="6" name="Diagram 5"/>
          <p:cNvGraphicFramePr/>
          <p:nvPr/>
        </p:nvGraphicFramePr>
        <p:xfrm>
          <a:off x="457200" y="1524000"/>
          <a:ext cx="8001000" cy="365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381000" y="5345668"/>
            <a:ext cx="80772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For example, a bank's customer account system fits the hierarchical model well because each customer's account is subject to a number of transactions. </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19</a:t>
            </a:fld>
            <a:endParaRPr lang="en-US"/>
          </a:p>
        </p:txBody>
      </p:sp>
      <p:sp>
        <p:nvSpPr>
          <p:cNvPr id="3" name="Footer Placeholder 2"/>
          <p:cNvSpPr>
            <a:spLocks noGrp="1"/>
          </p:cNvSpPr>
          <p:nvPr>
            <p:ph type="ftr" sz="quarter" idx="11"/>
          </p:nvPr>
        </p:nvSpPr>
        <p:spPr/>
        <p:txBody>
          <a:bodyPr/>
          <a:lstStyle/>
          <a:p>
            <a:pPr>
              <a:defRPr/>
            </a:pPr>
            <a:r>
              <a:rPr lang="en-US" smtClean="0"/>
              <a:t>RDBMS Concepts/ Session 1 </a:t>
            </a:r>
            <a:endParaRPr lang="en-US" dirty="0"/>
          </a:p>
        </p:txBody>
      </p:sp>
      <p:sp>
        <p:nvSpPr>
          <p:cNvPr id="4" name="Title 3"/>
          <p:cNvSpPr>
            <a:spLocks noGrp="1"/>
          </p:cNvSpPr>
          <p:nvPr>
            <p:ph type="title"/>
          </p:nvPr>
        </p:nvSpPr>
        <p:spPr/>
        <p:txBody>
          <a:bodyPr/>
          <a:lstStyle/>
          <a:p>
            <a:r>
              <a:rPr lang="en-US" dirty="0" smtClean="0"/>
              <a:t>Network Data Model 1-4</a:t>
            </a:r>
            <a:endParaRPr lang="en-US" dirty="0"/>
          </a:p>
        </p:txBody>
      </p:sp>
      <p:grpSp>
        <p:nvGrpSpPr>
          <p:cNvPr id="5" name="Group 4"/>
          <p:cNvGrpSpPr/>
          <p:nvPr/>
        </p:nvGrpSpPr>
        <p:grpSpPr>
          <a:xfrm>
            <a:off x="381000" y="3657600"/>
            <a:ext cx="8153400" cy="914400"/>
            <a:chOff x="0" y="267999"/>
            <a:chExt cx="6096000" cy="936000"/>
          </a:xfrm>
          <a:scene3d>
            <a:camera prst="orthographicFront"/>
            <a:lightRig rig="flat" dir="t"/>
          </a:scene3d>
        </p:grpSpPr>
        <p:sp>
          <p:nvSpPr>
            <p:cNvPr id="6" name="Rounded Rectangle 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8" name="Group 7"/>
          <p:cNvGrpSpPr/>
          <p:nvPr/>
        </p:nvGrpSpPr>
        <p:grpSpPr>
          <a:xfrm>
            <a:off x="381000" y="1066800"/>
            <a:ext cx="8153400" cy="762000"/>
            <a:chOff x="0" y="21039"/>
            <a:chExt cx="6096000" cy="1067040"/>
          </a:xfrm>
          <a:scene3d>
            <a:camera prst="orthographicFront"/>
            <a:lightRig rig="flat" dir="t"/>
          </a:scene3d>
        </p:grpSpPr>
        <p:sp>
          <p:nvSpPr>
            <p:cNvPr id="9" name="Rounded Rectangle 8"/>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10"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This model is similar to the Hierarchical Data Model. It is actually a subset of the network model. </a:t>
              </a:r>
              <a:endParaRPr lang="en-US" sz="1800" kern="1200" dirty="0">
                <a:latin typeface="Calibri" pitchFamily="34" charset="0"/>
                <a:cs typeface="Calibri" pitchFamily="34" charset="0"/>
              </a:endParaRPr>
            </a:p>
          </p:txBody>
        </p:sp>
      </p:grpSp>
      <p:grpSp>
        <p:nvGrpSpPr>
          <p:cNvPr id="11" name="Group 10"/>
          <p:cNvGrpSpPr/>
          <p:nvPr/>
        </p:nvGrpSpPr>
        <p:grpSpPr>
          <a:xfrm>
            <a:off x="381000" y="1905000"/>
            <a:ext cx="8153400" cy="762000"/>
            <a:chOff x="0" y="267999"/>
            <a:chExt cx="6096000" cy="936000"/>
          </a:xfrm>
          <a:scene3d>
            <a:camera prst="orthographicFront"/>
            <a:lightRig rig="flat" dir="t"/>
          </a:scene3d>
        </p:grpSpPr>
        <p:sp>
          <p:nvSpPr>
            <p:cNvPr id="12" name="Rounded Rectangle 11"/>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3"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4" name="Group 13"/>
          <p:cNvGrpSpPr/>
          <p:nvPr/>
        </p:nvGrpSpPr>
        <p:grpSpPr>
          <a:xfrm>
            <a:off x="381000" y="2743200"/>
            <a:ext cx="8153400" cy="838200"/>
            <a:chOff x="0" y="1614759"/>
            <a:chExt cx="6096000" cy="1141920"/>
          </a:xfrm>
          <a:scene3d>
            <a:camera prst="orthographicFront"/>
            <a:lightRig rig="flat" dir="t"/>
          </a:scene3d>
        </p:grpSpPr>
        <p:sp>
          <p:nvSpPr>
            <p:cNvPr id="15" name="Rounded Rectangle 14"/>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6"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 set theory of the network model does not use a single-parent tree hierarchy. It allows a child to have more than one parent. Thus, the records are physically linked through linked-lists. </a:t>
              </a:r>
              <a:endParaRPr lang="en-US" sz="1800" kern="1200" dirty="0">
                <a:latin typeface="Calibri" pitchFamily="34" charset="0"/>
                <a:cs typeface="Calibri" pitchFamily="34" charset="0"/>
              </a:endParaRPr>
            </a:p>
          </p:txBody>
        </p:sp>
      </p:grpSp>
      <p:sp>
        <p:nvSpPr>
          <p:cNvPr id="17" name="Rounded Rectangle 4"/>
          <p:cNvSpPr/>
          <p:nvPr/>
        </p:nvSpPr>
        <p:spPr>
          <a:xfrm>
            <a:off x="457200" y="3663235"/>
            <a:ext cx="8014062" cy="907637"/>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For every database, a definition of the database name, record type for each record, and the components that make up those records is stored. This is called its network schema.</a:t>
            </a:r>
          </a:p>
        </p:txBody>
      </p:sp>
      <p:sp>
        <p:nvSpPr>
          <p:cNvPr id="18" name="Rounded Rectangle 4"/>
          <p:cNvSpPr/>
          <p:nvPr/>
        </p:nvSpPr>
        <p:spPr>
          <a:xfrm>
            <a:off x="457200" y="19106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In the network model, data is stored in sets, instead of the hierarchical tree format. This solves the problem of data redundancy.</a:t>
            </a:r>
            <a:endParaRPr lang="en-US" sz="1800" kern="1200" dirty="0">
              <a:latin typeface="Calibri" pitchFamily="34" charset="0"/>
              <a:cs typeface="Calibri" pitchFamily="34" charset="0"/>
            </a:endParaRPr>
          </a:p>
        </p:txBody>
      </p:sp>
      <p:grpSp>
        <p:nvGrpSpPr>
          <p:cNvPr id="19" name="Group 18"/>
          <p:cNvGrpSpPr/>
          <p:nvPr/>
        </p:nvGrpSpPr>
        <p:grpSpPr>
          <a:xfrm>
            <a:off x="381000" y="4648200"/>
            <a:ext cx="8153400" cy="838200"/>
            <a:chOff x="0" y="21039"/>
            <a:chExt cx="6096000" cy="1067040"/>
          </a:xfrm>
          <a:scene3d>
            <a:camera prst="orthographicFront"/>
            <a:lightRig rig="flat" dir="t"/>
          </a:scene3d>
        </p:grpSpPr>
        <p:sp>
          <p:nvSpPr>
            <p:cNvPr id="20" name="Rounded Rectangle 19"/>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21"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A portion of the database as seen by the application's programs that actually produce the desired information from the data contained in the database is called sub-schema.</a:t>
              </a:r>
              <a:endParaRPr lang="en-US" sz="1800" kern="1200" dirty="0">
                <a:latin typeface="Calibri" pitchFamily="34" charset="0"/>
                <a:cs typeface="Calibri" pitchFamily="34" charset="0"/>
              </a:endParaRPr>
            </a:p>
          </p:txBody>
        </p:sp>
      </p:grpSp>
      <p:grpSp>
        <p:nvGrpSpPr>
          <p:cNvPr id="22" name="Group 21"/>
          <p:cNvGrpSpPr/>
          <p:nvPr/>
        </p:nvGrpSpPr>
        <p:grpSpPr>
          <a:xfrm>
            <a:off x="381000" y="5562600"/>
            <a:ext cx="8153400" cy="762000"/>
            <a:chOff x="0" y="267999"/>
            <a:chExt cx="6096000" cy="936000"/>
          </a:xfrm>
          <a:scene3d>
            <a:camera prst="orthographicFront"/>
            <a:lightRig rig="flat" dir="t"/>
          </a:scene3d>
        </p:grpSpPr>
        <p:sp>
          <p:nvSpPr>
            <p:cNvPr id="23" name="Rounded Rectangle 22"/>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24"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25" name="Rounded Rectangle 4"/>
          <p:cNvSpPr/>
          <p:nvPr/>
        </p:nvSpPr>
        <p:spPr>
          <a:xfrm>
            <a:off x="457200" y="55682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It allows application programs to access the required data from the database. </a:t>
            </a:r>
            <a:r>
              <a:rPr lang="en-US" sz="1800" dirty="0" err="1" smtClean="0">
                <a:latin typeface="Calibri" pitchFamily="34" charset="0"/>
                <a:cs typeface="Calibri" pitchFamily="34" charset="0"/>
              </a:rPr>
              <a:t>Raima</a:t>
            </a:r>
            <a:r>
              <a:rPr lang="en-US" sz="1800" dirty="0" smtClean="0">
                <a:latin typeface="Calibri" pitchFamily="34" charset="0"/>
                <a:cs typeface="Calibri" pitchFamily="34" charset="0"/>
              </a:rPr>
              <a:t> Database Manager (RDM) Server by </a:t>
            </a:r>
            <a:r>
              <a:rPr lang="en-US" sz="1800" dirty="0" err="1" smtClean="0">
                <a:latin typeface="Calibri" pitchFamily="34" charset="0"/>
                <a:cs typeface="Calibri" pitchFamily="34" charset="0"/>
              </a:rPr>
              <a:t>Raima</a:t>
            </a:r>
            <a:r>
              <a:rPr lang="en-US" sz="1800" dirty="0" smtClean="0">
                <a:latin typeface="Calibri" pitchFamily="34" charset="0"/>
                <a:cs typeface="Calibri" pitchFamily="34" charset="0"/>
              </a:rPr>
              <a:t> Inc. is an example of a Network DBMS.</a:t>
            </a:r>
            <a:endParaRPr lang="en-US" sz="1800" kern="1200" dirty="0">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a:t>
            </a:fld>
            <a:endParaRPr lang="en-US"/>
          </a:p>
        </p:txBody>
      </p:sp>
      <p:sp>
        <p:nvSpPr>
          <p:cNvPr id="3" name="Footer Placeholder 2"/>
          <p:cNvSpPr>
            <a:spLocks noGrp="1"/>
          </p:cNvSpPr>
          <p:nvPr>
            <p:ph type="ftr" sz="quarter" idx="11"/>
          </p:nvPr>
        </p:nvSpPr>
        <p:spPr/>
        <p:txBody>
          <a:bodyPr/>
          <a:lstStyle/>
          <a:p>
            <a:pPr>
              <a:defRPr/>
            </a:pPr>
            <a:r>
              <a:rPr lang="en-US" smtClean="0"/>
              <a:t>RDBMS Concepts/ Session 1 </a:t>
            </a:r>
            <a:endParaRPr lang="en-US" dirty="0"/>
          </a:p>
        </p:txBody>
      </p:sp>
      <p:sp>
        <p:nvSpPr>
          <p:cNvPr id="4" name="Title 3"/>
          <p:cNvSpPr>
            <a:spLocks noGrp="1"/>
          </p:cNvSpPr>
          <p:nvPr>
            <p:ph type="title"/>
          </p:nvPr>
        </p:nvSpPr>
        <p:spPr/>
        <p:txBody>
          <a:bodyPr/>
          <a:lstStyle/>
          <a:p>
            <a:r>
              <a:rPr lang="en-US" dirty="0" smtClean="0"/>
              <a:t>Objectives</a:t>
            </a:r>
            <a:endParaRPr lang="en-US" dirty="0"/>
          </a:p>
        </p:txBody>
      </p:sp>
      <p:sp>
        <p:nvSpPr>
          <p:cNvPr id="6" name="TextBox 5"/>
          <p:cNvSpPr txBox="1"/>
          <p:nvPr/>
        </p:nvSpPr>
        <p:spPr>
          <a:xfrm>
            <a:off x="304800" y="1143000"/>
            <a:ext cx="8229599" cy="3762568"/>
          </a:xfrm>
          <a:prstGeom prst="rect">
            <a:avLst/>
          </a:prstGeom>
          <a:noFill/>
        </p:spPr>
        <p:txBody>
          <a:bodyPr wrap="square" rtlCol="0">
            <a:spAutoFit/>
          </a:bodyPr>
          <a:lstStyle/>
          <a:p>
            <a:pPr marL="341313" indent="-341313">
              <a:buFont typeface="Calibri" pitchFamily="34" charset="0"/>
              <a:buChar char="●"/>
            </a:pPr>
            <a:r>
              <a:rPr lang="en-US" sz="2400" dirty="0" smtClean="0">
                <a:latin typeface="Calibri" pitchFamily="34" charset="0"/>
                <a:cs typeface="Calibri" pitchFamily="34" charset="0"/>
              </a:rPr>
              <a:t>Explain the concept of data and database</a:t>
            </a:r>
          </a:p>
          <a:p>
            <a:pPr marL="341313" indent="-341313">
              <a:buFont typeface="Calibri" pitchFamily="34" charset="0"/>
              <a:buChar char="●"/>
            </a:pPr>
            <a:r>
              <a:rPr lang="en-US" sz="2400" dirty="0" smtClean="0">
                <a:latin typeface="Calibri" pitchFamily="34" charset="0"/>
                <a:cs typeface="Calibri" pitchFamily="34" charset="0"/>
              </a:rPr>
              <a:t>Describe the approaches to data management</a:t>
            </a:r>
          </a:p>
          <a:p>
            <a:pPr marL="341313" indent="-341313">
              <a:buFont typeface="Calibri" pitchFamily="34" charset="0"/>
              <a:buChar char="●"/>
            </a:pPr>
            <a:r>
              <a:rPr lang="en-US" sz="2400" dirty="0" smtClean="0">
                <a:latin typeface="Calibri" pitchFamily="34" charset="0"/>
                <a:cs typeface="Calibri" pitchFamily="34" charset="0"/>
              </a:rPr>
              <a:t>Define a Database Management System (DBMS) and list its benefits</a:t>
            </a:r>
          </a:p>
          <a:p>
            <a:pPr marL="341313" indent="-341313">
              <a:buFont typeface="Calibri" pitchFamily="34" charset="0"/>
              <a:buChar char="●"/>
            </a:pPr>
            <a:r>
              <a:rPr lang="en-US" sz="2400" dirty="0" smtClean="0">
                <a:latin typeface="Calibri" pitchFamily="34" charset="0"/>
                <a:cs typeface="Calibri" pitchFamily="34" charset="0"/>
              </a:rPr>
              <a:t>Explain the different database models</a:t>
            </a:r>
          </a:p>
          <a:p>
            <a:pPr marL="341313" indent="-341313">
              <a:buFont typeface="Calibri" pitchFamily="34" charset="0"/>
              <a:buChar char="●"/>
            </a:pPr>
            <a:r>
              <a:rPr lang="en-US" sz="2400" dirty="0" smtClean="0">
                <a:latin typeface="Calibri" pitchFamily="34" charset="0"/>
                <a:cs typeface="Calibri" pitchFamily="34" charset="0"/>
              </a:rPr>
              <a:t>Define and explain RDBMS</a:t>
            </a:r>
          </a:p>
          <a:p>
            <a:pPr marL="341313" indent="-341313">
              <a:buFont typeface="Calibri" pitchFamily="34" charset="0"/>
              <a:buChar char="●"/>
            </a:pPr>
            <a:r>
              <a:rPr lang="en-US" sz="2400" dirty="0" smtClean="0">
                <a:latin typeface="Calibri" pitchFamily="34" charset="0"/>
                <a:cs typeface="Calibri" pitchFamily="34" charset="0"/>
              </a:rPr>
              <a:t>Describe entities and tables and list the characteristics of tables</a:t>
            </a:r>
          </a:p>
          <a:p>
            <a:pPr marL="341313" indent="-341313">
              <a:buFont typeface="Calibri" pitchFamily="34" charset="0"/>
              <a:buChar char="●"/>
            </a:pPr>
            <a:r>
              <a:rPr lang="en-US" sz="2400" dirty="0" smtClean="0">
                <a:latin typeface="Calibri" pitchFamily="34" charset="0"/>
                <a:cs typeface="Calibri" pitchFamily="34" charset="0"/>
              </a:rPr>
              <a:t>List the differences between a DBMS and an RDBMS</a:t>
            </a:r>
          </a:p>
          <a:p>
            <a:endParaRPr lang="en-US" sz="12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20</a:t>
            </a:fld>
            <a:endParaRPr lang="en-US"/>
          </a:p>
        </p:txBody>
      </p:sp>
      <p:sp>
        <p:nvSpPr>
          <p:cNvPr id="3" name="Footer Placeholder 2"/>
          <p:cNvSpPr>
            <a:spLocks noGrp="1"/>
          </p:cNvSpPr>
          <p:nvPr>
            <p:ph type="ftr" sz="quarter" idx="11"/>
          </p:nvPr>
        </p:nvSpPr>
        <p:spPr/>
        <p:txBody>
          <a:bodyPr/>
          <a:lstStyle/>
          <a:p>
            <a:pPr>
              <a:defRPr/>
            </a:pPr>
            <a:r>
              <a:rPr lang="en-US" dirty="0" smtClean="0"/>
              <a:t>RDBMS Concepts/ Session 1 </a:t>
            </a:r>
            <a:endParaRPr lang="en-US" dirty="0"/>
          </a:p>
        </p:txBody>
      </p:sp>
      <p:sp>
        <p:nvSpPr>
          <p:cNvPr id="4" name="Title 3"/>
          <p:cNvSpPr>
            <a:spLocks noGrp="1"/>
          </p:cNvSpPr>
          <p:nvPr>
            <p:ph type="title"/>
          </p:nvPr>
        </p:nvSpPr>
        <p:spPr/>
        <p:txBody>
          <a:bodyPr/>
          <a:lstStyle/>
          <a:p>
            <a:r>
              <a:rPr lang="en-US" dirty="0" smtClean="0"/>
              <a:t>Network Data Model 2-4</a:t>
            </a:r>
            <a:endParaRPr lang="en-US" dirty="0"/>
          </a:p>
        </p:txBody>
      </p:sp>
      <p:sp>
        <p:nvSpPr>
          <p:cNvPr id="5" name="TextBox 4"/>
          <p:cNvSpPr txBox="1"/>
          <p:nvPr/>
        </p:nvSpPr>
        <p:spPr>
          <a:xfrm>
            <a:off x="381000" y="1002268"/>
            <a:ext cx="85344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network model shown in the following figure illustrates a series of one-to-many relationships:</a:t>
            </a:r>
          </a:p>
        </p:txBody>
      </p:sp>
      <p:pic>
        <p:nvPicPr>
          <p:cNvPr id="6" name="Picture 5" descr="Figure 1.4.tif"/>
          <p:cNvPicPr>
            <a:picLocks noChangeAspect="1"/>
          </p:cNvPicPr>
          <p:nvPr/>
        </p:nvPicPr>
        <p:blipFill>
          <a:blip r:embed="rId2" cstate="print"/>
          <a:stretch>
            <a:fillRect/>
          </a:stretch>
        </p:blipFill>
        <p:spPr>
          <a:xfrm>
            <a:off x="2590800" y="1752599"/>
            <a:ext cx="3200400" cy="1809609"/>
          </a:xfrm>
          <a:prstGeom prst="rect">
            <a:avLst/>
          </a:prstGeom>
        </p:spPr>
      </p:pic>
      <p:sp>
        <p:nvSpPr>
          <p:cNvPr id="7" name="TextBox 6"/>
          <p:cNvSpPr txBox="1"/>
          <p:nvPr/>
        </p:nvSpPr>
        <p:spPr>
          <a:xfrm>
            <a:off x="381000" y="3810000"/>
            <a:ext cx="8458200" cy="2585323"/>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 sales representative may write many </a:t>
            </a:r>
            <a:r>
              <a:rPr lang="en-US" sz="1800" b="1" dirty="0" smtClean="0">
                <a:latin typeface="Calibri" pitchFamily="34" charset="0"/>
                <a:cs typeface="Calibri" pitchFamily="34" charset="0"/>
              </a:rPr>
              <a:t>Invoice</a:t>
            </a:r>
            <a:r>
              <a:rPr lang="en-US" sz="1800" dirty="0" smtClean="0">
                <a:latin typeface="Calibri" pitchFamily="34" charset="0"/>
                <a:cs typeface="Calibri" pitchFamily="34" charset="0"/>
              </a:rPr>
              <a:t> tickets, but each Invoice is written by a single Sales representative (</a:t>
            </a:r>
            <a:r>
              <a:rPr lang="en-US" sz="1800" b="1" dirty="0" err="1" smtClean="0">
                <a:latin typeface="Calibri" pitchFamily="34" charset="0"/>
                <a:cs typeface="Calibri" pitchFamily="34" charset="0"/>
              </a:rPr>
              <a:t>Salesrep</a:t>
            </a:r>
            <a:r>
              <a:rPr lang="en-US" sz="1800" dirty="0" smtClean="0">
                <a:latin typeface="Calibri" pitchFamily="34" charset="0"/>
                <a:cs typeface="Calibri" pitchFamily="34" charset="0"/>
              </a:rPr>
              <a:t>).</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 </a:t>
            </a:r>
            <a:r>
              <a:rPr lang="en-US" sz="1800" b="1" dirty="0" smtClean="0">
                <a:latin typeface="Calibri" pitchFamily="34" charset="0"/>
                <a:cs typeface="Calibri" pitchFamily="34" charset="0"/>
              </a:rPr>
              <a:t>Customer </a:t>
            </a:r>
            <a:r>
              <a:rPr lang="en-US" sz="1800" dirty="0" smtClean="0">
                <a:latin typeface="Calibri" pitchFamily="34" charset="0"/>
                <a:cs typeface="Calibri" pitchFamily="34" charset="0"/>
              </a:rPr>
              <a:t>might make purchases on different occasions.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 </a:t>
            </a:r>
            <a:r>
              <a:rPr lang="en-US" sz="1800" b="1" dirty="0" smtClean="0">
                <a:latin typeface="Calibri" pitchFamily="34" charset="0"/>
                <a:cs typeface="Calibri" pitchFamily="34" charset="0"/>
              </a:rPr>
              <a:t>Customer</a:t>
            </a:r>
            <a:r>
              <a:rPr lang="en-US" sz="1800" dirty="0" smtClean="0">
                <a:latin typeface="Calibri" pitchFamily="34" charset="0"/>
                <a:cs typeface="Calibri" pitchFamily="34" charset="0"/>
              </a:rPr>
              <a:t> may have many </a:t>
            </a:r>
            <a:r>
              <a:rPr lang="en-US" sz="1800" b="1" dirty="0" smtClean="0">
                <a:latin typeface="Calibri" pitchFamily="34" charset="0"/>
                <a:cs typeface="Calibri" pitchFamily="34" charset="0"/>
              </a:rPr>
              <a:t>Invoice</a:t>
            </a:r>
            <a:r>
              <a:rPr lang="en-US" sz="1800" dirty="0" smtClean="0">
                <a:latin typeface="Calibri" pitchFamily="34" charset="0"/>
                <a:cs typeface="Calibri" pitchFamily="34" charset="0"/>
              </a:rPr>
              <a:t> tickets, but each Invoice belongs only to a single customer.</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An </a:t>
            </a:r>
            <a:r>
              <a:rPr lang="en-US" sz="1800" b="1" dirty="0" smtClean="0">
                <a:latin typeface="Calibri" pitchFamily="34" charset="0"/>
                <a:cs typeface="Calibri" pitchFamily="34" charset="0"/>
              </a:rPr>
              <a:t>Invoice</a:t>
            </a:r>
            <a:r>
              <a:rPr lang="en-US" sz="1800" dirty="0" smtClean="0">
                <a:latin typeface="Calibri" pitchFamily="34" charset="0"/>
                <a:cs typeface="Calibri" pitchFamily="34" charset="0"/>
              </a:rPr>
              <a:t> ticket may have many Invoice lines (</a:t>
            </a:r>
            <a:r>
              <a:rPr lang="en-US" sz="1800" b="1" dirty="0" err="1" smtClean="0">
                <a:latin typeface="Calibri" pitchFamily="34" charset="0"/>
                <a:cs typeface="Calibri" pitchFamily="34" charset="0"/>
              </a:rPr>
              <a:t>Invline</a:t>
            </a:r>
            <a:r>
              <a:rPr lang="en-US" sz="1800" dirty="0" smtClean="0">
                <a:latin typeface="Calibri" pitchFamily="34" charset="0"/>
                <a:cs typeface="Calibri" pitchFamily="34" charset="0"/>
              </a:rPr>
              <a:t>), but each </a:t>
            </a:r>
            <a:r>
              <a:rPr lang="en-US" sz="1800" b="1" dirty="0" err="1" smtClean="0">
                <a:latin typeface="Calibri" pitchFamily="34" charset="0"/>
                <a:cs typeface="Calibri" pitchFamily="34" charset="0"/>
              </a:rPr>
              <a:t>Invline</a:t>
            </a:r>
            <a:r>
              <a:rPr lang="en-US" sz="1800" dirty="0" smtClean="0">
                <a:latin typeface="Calibri" pitchFamily="34" charset="0"/>
                <a:cs typeface="Calibri" pitchFamily="34" charset="0"/>
              </a:rPr>
              <a:t> is found on a single </a:t>
            </a:r>
            <a:r>
              <a:rPr lang="en-US" sz="1800" b="1" dirty="0" smtClean="0">
                <a:latin typeface="Calibri" pitchFamily="34" charset="0"/>
                <a:cs typeface="Calibri" pitchFamily="34" charset="0"/>
              </a:rPr>
              <a:t>Invoice</a:t>
            </a:r>
            <a:r>
              <a:rPr lang="en-US" sz="1800" dirty="0" smtClean="0">
                <a:latin typeface="Calibri" pitchFamily="34" charset="0"/>
                <a:cs typeface="Calibri" pitchFamily="34" charset="0"/>
              </a:rPr>
              <a:t> ticket.</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 </a:t>
            </a:r>
            <a:r>
              <a:rPr lang="en-US" sz="1800" b="1" dirty="0" smtClean="0">
                <a:latin typeface="Calibri" pitchFamily="34" charset="0"/>
                <a:cs typeface="Calibri" pitchFamily="34" charset="0"/>
              </a:rPr>
              <a:t>Product</a:t>
            </a:r>
            <a:r>
              <a:rPr lang="en-US" sz="1800" dirty="0" smtClean="0">
                <a:latin typeface="Calibri" pitchFamily="34" charset="0"/>
                <a:cs typeface="Calibri" pitchFamily="34" charset="0"/>
              </a:rPr>
              <a:t> may appear in several different </a:t>
            </a:r>
            <a:r>
              <a:rPr lang="en-US" sz="1800" b="1" dirty="0" err="1" smtClean="0">
                <a:latin typeface="Calibri" pitchFamily="34" charset="0"/>
                <a:cs typeface="Calibri" pitchFamily="34" charset="0"/>
              </a:rPr>
              <a:t>Invline</a:t>
            </a:r>
            <a:r>
              <a:rPr lang="en-US" sz="1800" dirty="0" smtClean="0">
                <a:latin typeface="Calibri" pitchFamily="34" charset="0"/>
                <a:cs typeface="Calibri" pitchFamily="34" charset="0"/>
              </a:rPr>
              <a:t>, but each </a:t>
            </a:r>
            <a:r>
              <a:rPr lang="en-US" sz="1800" b="1" dirty="0" err="1" smtClean="0">
                <a:latin typeface="Calibri" pitchFamily="34" charset="0"/>
                <a:cs typeface="Calibri" pitchFamily="34" charset="0"/>
              </a:rPr>
              <a:t>Invline</a:t>
            </a:r>
            <a:r>
              <a:rPr lang="en-US" sz="1800" dirty="0" smtClean="0">
                <a:latin typeface="Calibri" pitchFamily="34" charset="0"/>
                <a:cs typeface="Calibri" pitchFamily="34" charset="0"/>
              </a:rPr>
              <a:t> contains only a single </a:t>
            </a:r>
            <a:r>
              <a:rPr lang="en-US" sz="1800" b="1" dirty="0" smtClean="0">
                <a:latin typeface="Calibri" pitchFamily="34" charset="0"/>
                <a:cs typeface="Calibri" pitchFamily="34" charset="0"/>
              </a:rPr>
              <a:t>Product</a:t>
            </a:r>
            <a:r>
              <a:rPr lang="en-US" sz="1800" dirty="0" smtClean="0">
                <a:latin typeface="Calibri" pitchFamily="34" charset="0"/>
                <a:cs typeface="Calibri" pitchFamily="34" charset="0"/>
              </a:rPr>
              <a:t>. </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21</a:t>
            </a:fld>
            <a:endParaRPr lang="en-US"/>
          </a:p>
        </p:txBody>
      </p:sp>
      <p:sp>
        <p:nvSpPr>
          <p:cNvPr id="3" name="Footer Placeholder 2"/>
          <p:cNvSpPr>
            <a:spLocks noGrp="1"/>
          </p:cNvSpPr>
          <p:nvPr>
            <p:ph type="ftr" sz="quarter" idx="11"/>
          </p:nvPr>
        </p:nvSpPr>
        <p:spPr/>
        <p:txBody>
          <a:bodyPr/>
          <a:lstStyle/>
          <a:p>
            <a:pPr>
              <a:defRPr/>
            </a:pPr>
            <a:r>
              <a:rPr lang="en-US" smtClean="0"/>
              <a:t>RDBMS Concepts/ Session 1 </a:t>
            </a:r>
            <a:endParaRPr lang="en-US" dirty="0"/>
          </a:p>
        </p:txBody>
      </p:sp>
      <p:sp>
        <p:nvSpPr>
          <p:cNvPr id="4" name="Title 3"/>
          <p:cNvSpPr>
            <a:spLocks noGrp="1"/>
          </p:cNvSpPr>
          <p:nvPr>
            <p:ph type="title"/>
          </p:nvPr>
        </p:nvSpPr>
        <p:spPr/>
        <p:txBody>
          <a:bodyPr/>
          <a:lstStyle/>
          <a:p>
            <a:r>
              <a:rPr lang="en-US" dirty="0" smtClean="0"/>
              <a:t>Network Data Model 3-4</a:t>
            </a:r>
            <a:endParaRPr lang="en-US" dirty="0"/>
          </a:p>
        </p:txBody>
      </p:sp>
      <p:sp>
        <p:nvSpPr>
          <p:cNvPr id="5" name="TextBox 4"/>
          <p:cNvSpPr txBox="1"/>
          <p:nvPr/>
        </p:nvSpPr>
        <p:spPr>
          <a:xfrm>
            <a:off x="381000" y="1002268"/>
            <a:ext cx="85344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components of the language used with network models are as follows:</a:t>
            </a:r>
          </a:p>
        </p:txBody>
      </p:sp>
      <p:graphicFrame>
        <p:nvGraphicFramePr>
          <p:cNvPr id="6" name="Diagram 5"/>
          <p:cNvGraphicFramePr/>
          <p:nvPr/>
        </p:nvGraphicFramePr>
        <p:xfrm>
          <a:off x="838200" y="1625600"/>
          <a:ext cx="7315200" cy="4775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22</a:t>
            </a:fld>
            <a:endParaRPr lang="en-US"/>
          </a:p>
        </p:txBody>
      </p:sp>
      <p:sp>
        <p:nvSpPr>
          <p:cNvPr id="3" name="Footer Placeholder 2"/>
          <p:cNvSpPr>
            <a:spLocks noGrp="1"/>
          </p:cNvSpPr>
          <p:nvPr>
            <p:ph type="ftr" sz="quarter" idx="11"/>
          </p:nvPr>
        </p:nvSpPr>
        <p:spPr/>
        <p:txBody>
          <a:bodyPr/>
          <a:lstStyle/>
          <a:p>
            <a:pPr>
              <a:defRPr/>
            </a:pPr>
            <a:r>
              <a:rPr lang="en-US" smtClean="0"/>
              <a:t>RDBMS Concepts/ Session 1 </a:t>
            </a:r>
            <a:endParaRPr lang="en-US" dirty="0"/>
          </a:p>
        </p:txBody>
      </p:sp>
      <p:sp>
        <p:nvSpPr>
          <p:cNvPr id="4" name="Title 3"/>
          <p:cNvSpPr>
            <a:spLocks noGrp="1"/>
          </p:cNvSpPr>
          <p:nvPr>
            <p:ph type="title"/>
          </p:nvPr>
        </p:nvSpPr>
        <p:spPr/>
        <p:txBody>
          <a:bodyPr/>
          <a:lstStyle/>
          <a:p>
            <a:r>
              <a:rPr lang="en-US" dirty="0" smtClean="0"/>
              <a:t>Network Data Model 4-4</a:t>
            </a:r>
            <a:endParaRPr lang="en-US" dirty="0"/>
          </a:p>
        </p:txBody>
      </p:sp>
      <p:sp>
        <p:nvSpPr>
          <p:cNvPr id="5" name="TextBox 4"/>
          <p:cNvSpPr txBox="1"/>
          <p:nvPr/>
        </p:nvSpPr>
        <p:spPr>
          <a:xfrm>
            <a:off x="381000" y="1002268"/>
            <a:ext cx="85344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advantages of such a structure are specified as follows:</a:t>
            </a:r>
          </a:p>
        </p:txBody>
      </p:sp>
      <p:graphicFrame>
        <p:nvGraphicFramePr>
          <p:cNvPr id="6" name="Diagram 5"/>
          <p:cNvGraphicFramePr/>
          <p:nvPr/>
        </p:nvGraphicFramePr>
        <p:xfrm>
          <a:off x="457200" y="1447800"/>
          <a:ext cx="8001000" cy="182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381000" y="3429000"/>
            <a:ext cx="85344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disadvantages are specified as follows:</a:t>
            </a:r>
          </a:p>
        </p:txBody>
      </p:sp>
      <p:graphicFrame>
        <p:nvGraphicFramePr>
          <p:cNvPr id="8" name="Diagram 7"/>
          <p:cNvGraphicFramePr/>
          <p:nvPr/>
        </p:nvGraphicFramePr>
        <p:xfrm>
          <a:off x="457200" y="3962400"/>
          <a:ext cx="8001000" cy="1828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TextBox 8"/>
          <p:cNvSpPr txBox="1"/>
          <p:nvPr/>
        </p:nvSpPr>
        <p:spPr>
          <a:xfrm>
            <a:off x="381000" y="5906869"/>
            <a:ext cx="85344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This model is difficult to implement and maintain.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Computer programmers, rather than end users, utilize this model.</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23</a:t>
            </a:fld>
            <a:endParaRPr lang="en-US"/>
          </a:p>
        </p:txBody>
      </p:sp>
      <p:sp>
        <p:nvSpPr>
          <p:cNvPr id="3" name="Footer Placeholder 2"/>
          <p:cNvSpPr>
            <a:spLocks noGrp="1"/>
          </p:cNvSpPr>
          <p:nvPr>
            <p:ph type="ftr" sz="quarter" idx="11"/>
          </p:nvPr>
        </p:nvSpPr>
        <p:spPr/>
        <p:txBody>
          <a:bodyPr/>
          <a:lstStyle/>
          <a:p>
            <a:pPr>
              <a:defRPr/>
            </a:pPr>
            <a:r>
              <a:rPr lang="en-US" smtClean="0"/>
              <a:t>RDBMS Concepts/ Session 1 </a:t>
            </a:r>
            <a:endParaRPr lang="en-US" dirty="0"/>
          </a:p>
        </p:txBody>
      </p:sp>
      <p:sp>
        <p:nvSpPr>
          <p:cNvPr id="4" name="Title 3"/>
          <p:cNvSpPr>
            <a:spLocks noGrp="1"/>
          </p:cNvSpPr>
          <p:nvPr>
            <p:ph type="title"/>
          </p:nvPr>
        </p:nvSpPr>
        <p:spPr/>
        <p:txBody>
          <a:bodyPr/>
          <a:lstStyle/>
          <a:p>
            <a:r>
              <a:rPr lang="en-US" dirty="0" smtClean="0"/>
              <a:t>Relational Data Model 1-5</a:t>
            </a:r>
            <a:endParaRPr lang="en-US" dirty="0"/>
          </a:p>
        </p:txBody>
      </p:sp>
      <p:grpSp>
        <p:nvGrpSpPr>
          <p:cNvPr id="5" name="Group 4"/>
          <p:cNvGrpSpPr/>
          <p:nvPr/>
        </p:nvGrpSpPr>
        <p:grpSpPr>
          <a:xfrm>
            <a:off x="381000" y="3733800"/>
            <a:ext cx="8153400" cy="838200"/>
            <a:chOff x="0" y="267999"/>
            <a:chExt cx="6096000" cy="936000"/>
          </a:xfrm>
          <a:scene3d>
            <a:camera prst="orthographicFront"/>
            <a:lightRig rig="flat" dir="t"/>
          </a:scene3d>
        </p:grpSpPr>
        <p:sp>
          <p:nvSpPr>
            <p:cNvPr id="6" name="Rounded Rectangle 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8" name="Group 7"/>
          <p:cNvGrpSpPr/>
          <p:nvPr/>
        </p:nvGrpSpPr>
        <p:grpSpPr>
          <a:xfrm>
            <a:off x="381000" y="1066800"/>
            <a:ext cx="8153400" cy="762000"/>
            <a:chOff x="0" y="21039"/>
            <a:chExt cx="6096000" cy="1067040"/>
          </a:xfrm>
          <a:scene3d>
            <a:camera prst="orthographicFront"/>
            <a:lightRig rig="flat" dir="t"/>
          </a:scene3d>
        </p:grpSpPr>
        <p:sp>
          <p:nvSpPr>
            <p:cNvPr id="9" name="Rounded Rectangle 8"/>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10"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As the information needs grew and more sophisticated databases and applications were required, database design, management, and use became too cumbersome.</a:t>
              </a:r>
              <a:endParaRPr lang="en-US" sz="1800" kern="1200" dirty="0">
                <a:latin typeface="Calibri" pitchFamily="34" charset="0"/>
                <a:cs typeface="Calibri" pitchFamily="34" charset="0"/>
              </a:endParaRPr>
            </a:p>
          </p:txBody>
        </p:sp>
      </p:grpSp>
      <p:grpSp>
        <p:nvGrpSpPr>
          <p:cNvPr id="11" name="Group 10"/>
          <p:cNvGrpSpPr/>
          <p:nvPr/>
        </p:nvGrpSpPr>
        <p:grpSpPr>
          <a:xfrm>
            <a:off x="381000" y="1905000"/>
            <a:ext cx="8153400" cy="762000"/>
            <a:chOff x="0" y="267999"/>
            <a:chExt cx="6096000" cy="936000"/>
          </a:xfrm>
          <a:scene3d>
            <a:camera prst="orthographicFront"/>
            <a:lightRig rig="flat" dir="t"/>
          </a:scene3d>
        </p:grpSpPr>
        <p:sp>
          <p:nvSpPr>
            <p:cNvPr id="12" name="Rounded Rectangle 11"/>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3"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4" name="Group 13"/>
          <p:cNvGrpSpPr/>
          <p:nvPr/>
        </p:nvGrpSpPr>
        <p:grpSpPr>
          <a:xfrm>
            <a:off x="381000" y="2819400"/>
            <a:ext cx="8153400" cy="762000"/>
            <a:chOff x="0" y="1614759"/>
            <a:chExt cx="6096000" cy="1141920"/>
          </a:xfrm>
          <a:scene3d>
            <a:camera prst="orthographicFront"/>
            <a:lightRig rig="flat" dir="t"/>
          </a:scene3d>
        </p:grpSpPr>
        <p:sp>
          <p:nvSpPr>
            <p:cNvPr id="15" name="Rounded Rectangle 14"/>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6"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defTabSz="889000">
                <a:lnSpc>
                  <a:spcPct val="90000"/>
                </a:lnSpc>
                <a:spcBef>
                  <a:spcPct val="0"/>
                </a:spcBef>
                <a:spcAft>
                  <a:spcPct val="35000"/>
                </a:spcAft>
              </a:pPr>
              <a:r>
                <a:rPr lang="en-US" sz="1800" dirty="0" smtClean="0">
                  <a:latin typeface="Calibri" pitchFamily="34" charset="0"/>
                  <a:cs typeface="Calibri" pitchFamily="34" charset="0"/>
                </a:rPr>
                <a:t>The term 'Relation' is derived from the set theory of mathematics. In the Relational Model, unlike the Hierarchical and Network models, there are no physical links.</a:t>
              </a:r>
            </a:p>
          </p:txBody>
        </p:sp>
      </p:grpSp>
      <p:sp>
        <p:nvSpPr>
          <p:cNvPr id="17" name="Rounded Rectangle 4"/>
          <p:cNvSpPr/>
          <p:nvPr/>
        </p:nvSpPr>
        <p:spPr>
          <a:xfrm>
            <a:off x="457200" y="3740563"/>
            <a:ext cx="8014062" cy="907637"/>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All data is maintained in the form of tables consisting of rows and columns. Data in two tables is related through common columns and not physical links.</a:t>
            </a:r>
            <a:endParaRPr lang="en-US" sz="1800" dirty="0">
              <a:latin typeface="Calibri" pitchFamily="34" charset="0"/>
              <a:cs typeface="Calibri" pitchFamily="34" charset="0"/>
            </a:endParaRPr>
          </a:p>
        </p:txBody>
      </p:sp>
      <p:sp>
        <p:nvSpPr>
          <p:cNvPr id="18" name="Rounded Rectangle 4"/>
          <p:cNvSpPr/>
          <p:nvPr/>
        </p:nvSpPr>
        <p:spPr>
          <a:xfrm>
            <a:off x="457200" y="19106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This led to the development of what came to be called the Relational Model database.</a:t>
            </a:r>
          </a:p>
        </p:txBody>
      </p:sp>
      <p:grpSp>
        <p:nvGrpSpPr>
          <p:cNvPr id="19" name="Group 18"/>
          <p:cNvGrpSpPr/>
          <p:nvPr/>
        </p:nvGrpSpPr>
        <p:grpSpPr>
          <a:xfrm>
            <a:off x="381000" y="4724400"/>
            <a:ext cx="8153400" cy="762000"/>
            <a:chOff x="0" y="21039"/>
            <a:chExt cx="6096000" cy="1067040"/>
          </a:xfrm>
          <a:scene3d>
            <a:camera prst="orthographicFront"/>
            <a:lightRig rig="flat" dir="t"/>
          </a:scene3d>
        </p:grpSpPr>
        <p:sp>
          <p:nvSpPr>
            <p:cNvPr id="20" name="Rounded Rectangle 19"/>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21"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Operators are provided for operating on rows in tables. This model represents the database as a collection of relations.</a:t>
              </a:r>
              <a:endParaRPr lang="en-US" sz="1800" dirty="0">
                <a:latin typeface="Calibri" pitchFamily="34" charset="0"/>
                <a:cs typeface="Calibri" pitchFamily="34" charset="0"/>
              </a:endParaRPr>
            </a:p>
          </p:txBody>
        </p: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24</a:t>
            </a:fld>
            <a:endParaRPr lang="en-US"/>
          </a:p>
        </p:txBody>
      </p:sp>
      <p:sp>
        <p:nvSpPr>
          <p:cNvPr id="3" name="Footer Placeholder 2"/>
          <p:cNvSpPr>
            <a:spLocks noGrp="1"/>
          </p:cNvSpPr>
          <p:nvPr>
            <p:ph type="ftr" sz="quarter" idx="11"/>
          </p:nvPr>
        </p:nvSpPr>
        <p:spPr/>
        <p:txBody>
          <a:bodyPr/>
          <a:lstStyle/>
          <a:p>
            <a:pPr>
              <a:defRPr/>
            </a:pPr>
            <a:r>
              <a:rPr lang="en-US" smtClean="0"/>
              <a:t>RDBMS Concepts/ Session 1 </a:t>
            </a:r>
            <a:endParaRPr lang="en-US" dirty="0"/>
          </a:p>
        </p:txBody>
      </p:sp>
      <p:sp>
        <p:nvSpPr>
          <p:cNvPr id="4" name="Title 3"/>
          <p:cNvSpPr>
            <a:spLocks noGrp="1"/>
          </p:cNvSpPr>
          <p:nvPr>
            <p:ph type="title"/>
          </p:nvPr>
        </p:nvSpPr>
        <p:spPr/>
        <p:txBody>
          <a:bodyPr/>
          <a:lstStyle/>
          <a:p>
            <a:r>
              <a:rPr lang="en-US" dirty="0" smtClean="0"/>
              <a:t>Relational Data Model 2-5</a:t>
            </a:r>
            <a:endParaRPr lang="en-US" dirty="0"/>
          </a:p>
        </p:txBody>
      </p:sp>
      <p:grpSp>
        <p:nvGrpSpPr>
          <p:cNvPr id="5" name="Group 4"/>
          <p:cNvGrpSpPr/>
          <p:nvPr/>
        </p:nvGrpSpPr>
        <p:grpSpPr>
          <a:xfrm>
            <a:off x="381000" y="3733800"/>
            <a:ext cx="8153400" cy="838200"/>
            <a:chOff x="0" y="267999"/>
            <a:chExt cx="6096000" cy="936000"/>
          </a:xfrm>
          <a:scene3d>
            <a:camera prst="orthographicFront"/>
            <a:lightRig rig="flat" dir="t"/>
          </a:scene3d>
        </p:grpSpPr>
        <p:sp>
          <p:nvSpPr>
            <p:cNvPr id="6" name="Rounded Rectangle 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8" name="Group 7"/>
          <p:cNvGrpSpPr/>
          <p:nvPr/>
        </p:nvGrpSpPr>
        <p:grpSpPr>
          <a:xfrm>
            <a:off x="381000" y="1066800"/>
            <a:ext cx="8153400" cy="762000"/>
            <a:chOff x="0" y="21039"/>
            <a:chExt cx="6096000" cy="1067040"/>
          </a:xfrm>
          <a:scene3d>
            <a:camera prst="orthographicFront"/>
            <a:lightRig rig="flat" dir="t"/>
          </a:scene3d>
        </p:grpSpPr>
        <p:sp>
          <p:nvSpPr>
            <p:cNvPr id="9" name="Rounded Rectangle 8"/>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10"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A row is called a </a:t>
              </a:r>
              <a:r>
                <a:rPr lang="en-US" sz="1800" dirty="0" err="1" smtClean="0">
                  <a:latin typeface="Calibri" pitchFamily="34" charset="0"/>
                  <a:cs typeface="Calibri" pitchFamily="34" charset="0"/>
                </a:rPr>
                <a:t>tuple</a:t>
              </a:r>
              <a:r>
                <a:rPr lang="en-US" sz="1800" dirty="0" smtClean="0">
                  <a:latin typeface="Calibri" pitchFamily="34" charset="0"/>
                  <a:cs typeface="Calibri" pitchFamily="34" charset="0"/>
                </a:rPr>
                <a:t>, a column, an attribute, and the table is called a relation.</a:t>
              </a:r>
              <a:endParaRPr lang="en-US" sz="1800" kern="1200" dirty="0">
                <a:latin typeface="Calibri" pitchFamily="34" charset="0"/>
                <a:cs typeface="Calibri" pitchFamily="34" charset="0"/>
              </a:endParaRPr>
            </a:p>
          </p:txBody>
        </p:sp>
      </p:grpSp>
      <p:grpSp>
        <p:nvGrpSpPr>
          <p:cNvPr id="11" name="Group 10"/>
          <p:cNvGrpSpPr/>
          <p:nvPr/>
        </p:nvGrpSpPr>
        <p:grpSpPr>
          <a:xfrm>
            <a:off x="381000" y="1905000"/>
            <a:ext cx="8153400" cy="762000"/>
            <a:chOff x="0" y="267999"/>
            <a:chExt cx="6096000" cy="936000"/>
          </a:xfrm>
          <a:scene3d>
            <a:camera prst="orthographicFront"/>
            <a:lightRig rig="flat" dir="t"/>
          </a:scene3d>
        </p:grpSpPr>
        <p:sp>
          <p:nvSpPr>
            <p:cNvPr id="12" name="Rounded Rectangle 11"/>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3"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4" name="Group 13"/>
          <p:cNvGrpSpPr/>
          <p:nvPr/>
        </p:nvGrpSpPr>
        <p:grpSpPr>
          <a:xfrm>
            <a:off x="381000" y="2819400"/>
            <a:ext cx="8153400" cy="762000"/>
            <a:chOff x="0" y="1614759"/>
            <a:chExt cx="6096000" cy="1141920"/>
          </a:xfrm>
          <a:scene3d>
            <a:camera prst="orthographicFront"/>
            <a:lightRig rig="flat" dir="t"/>
          </a:scene3d>
        </p:grpSpPr>
        <p:sp>
          <p:nvSpPr>
            <p:cNvPr id="15" name="Rounded Rectangle 14"/>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6"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defTabSz="889000">
                <a:lnSpc>
                  <a:spcPct val="90000"/>
                </a:lnSpc>
                <a:spcBef>
                  <a:spcPct val="0"/>
                </a:spcBef>
                <a:spcAft>
                  <a:spcPct val="35000"/>
                </a:spcAft>
              </a:pPr>
              <a:r>
                <a:rPr lang="en-US" sz="1800" dirty="0" smtClean="0">
                  <a:latin typeface="Calibri" pitchFamily="34" charset="0"/>
                  <a:cs typeface="Calibri" pitchFamily="34" charset="0"/>
                </a:rPr>
                <a:t>Several attributes can belong to the same domain.</a:t>
              </a:r>
            </a:p>
          </p:txBody>
        </p:sp>
      </p:grpSp>
      <p:sp>
        <p:nvSpPr>
          <p:cNvPr id="17" name="Rounded Rectangle 4"/>
          <p:cNvSpPr/>
          <p:nvPr/>
        </p:nvSpPr>
        <p:spPr>
          <a:xfrm>
            <a:off x="457200" y="3740563"/>
            <a:ext cx="8014062" cy="907637"/>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 number of attributes of a relation is called degree of the relation.</a:t>
            </a:r>
            <a:endParaRPr lang="en-US" sz="1800" dirty="0">
              <a:latin typeface="Calibri" pitchFamily="34" charset="0"/>
              <a:cs typeface="Calibri" pitchFamily="34" charset="0"/>
            </a:endParaRPr>
          </a:p>
        </p:txBody>
      </p:sp>
      <p:sp>
        <p:nvSpPr>
          <p:cNvPr id="18" name="Rounded Rectangle 4"/>
          <p:cNvSpPr/>
          <p:nvPr/>
        </p:nvSpPr>
        <p:spPr>
          <a:xfrm>
            <a:off x="457200" y="19106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 list of values applicable to a particular field is called domain.</a:t>
            </a:r>
          </a:p>
        </p:txBody>
      </p:sp>
      <p:grpSp>
        <p:nvGrpSpPr>
          <p:cNvPr id="19" name="Group 18"/>
          <p:cNvGrpSpPr/>
          <p:nvPr/>
        </p:nvGrpSpPr>
        <p:grpSpPr>
          <a:xfrm>
            <a:off x="381000" y="4724400"/>
            <a:ext cx="8153400" cy="762000"/>
            <a:chOff x="0" y="21039"/>
            <a:chExt cx="6096000" cy="1067040"/>
          </a:xfrm>
          <a:scene3d>
            <a:camera prst="orthographicFront"/>
            <a:lightRig rig="flat" dir="t"/>
          </a:scene3d>
        </p:grpSpPr>
        <p:sp>
          <p:nvSpPr>
            <p:cNvPr id="20" name="Rounded Rectangle 19"/>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21"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 number of </a:t>
              </a:r>
              <a:r>
                <a:rPr lang="en-US" sz="1800" dirty="0" err="1" smtClean="0">
                  <a:latin typeface="Calibri" pitchFamily="34" charset="0"/>
                  <a:cs typeface="Calibri" pitchFamily="34" charset="0"/>
                </a:rPr>
                <a:t>tuples</a:t>
              </a:r>
              <a:r>
                <a:rPr lang="en-US" sz="1800" dirty="0" smtClean="0">
                  <a:latin typeface="Calibri" pitchFamily="34" charset="0"/>
                  <a:cs typeface="Calibri" pitchFamily="34" charset="0"/>
                </a:rPr>
                <a:t> determines the cardinality of the relation.</a:t>
              </a:r>
              <a:endParaRPr lang="en-US" sz="1800" dirty="0">
                <a:latin typeface="Calibri" pitchFamily="34" charset="0"/>
                <a:cs typeface="Calibri" pitchFamily="34" charset="0"/>
              </a:endParaRPr>
            </a:p>
          </p:txBody>
        </p:sp>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25</a:t>
            </a:fld>
            <a:endParaRPr lang="en-US"/>
          </a:p>
        </p:txBody>
      </p:sp>
      <p:sp>
        <p:nvSpPr>
          <p:cNvPr id="3" name="Footer Placeholder 2"/>
          <p:cNvSpPr>
            <a:spLocks noGrp="1"/>
          </p:cNvSpPr>
          <p:nvPr>
            <p:ph type="ftr" sz="quarter" idx="11"/>
          </p:nvPr>
        </p:nvSpPr>
        <p:spPr/>
        <p:txBody>
          <a:bodyPr/>
          <a:lstStyle/>
          <a:p>
            <a:pPr>
              <a:defRPr/>
            </a:pPr>
            <a:r>
              <a:rPr lang="en-US" smtClean="0"/>
              <a:t>RDBMS Concepts/ Session 1 </a:t>
            </a:r>
            <a:endParaRPr lang="en-US" dirty="0"/>
          </a:p>
        </p:txBody>
      </p:sp>
      <p:sp>
        <p:nvSpPr>
          <p:cNvPr id="4" name="Title 3"/>
          <p:cNvSpPr>
            <a:spLocks noGrp="1"/>
          </p:cNvSpPr>
          <p:nvPr>
            <p:ph type="title"/>
          </p:nvPr>
        </p:nvSpPr>
        <p:spPr/>
        <p:txBody>
          <a:bodyPr/>
          <a:lstStyle/>
          <a:p>
            <a:r>
              <a:rPr lang="en-US" dirty="0" smtClean="0"/>
              <a:t>Relational Data Model 3-5</a:t>
            </a:r>
            <a:endParaRPr lang="en-US" dirty="0"/>
          </a:p>
        </p:txBody>
      </p:sp>
      <p:sp>
        <p:nvSpPr>
          <p:cNvPr id="5" name="TextBox 4"/>
          <p:cNvSpPr txBox="1"/>
          <p:nvPr/>
        </p:nvSpPr>
        <p:spPr>
          <a:xfrm>
            <a:off x="381000" y="1002268"/>
            <a:ext cx="85344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In order to understand the relational model, consider the following </a:t>
            </a:r>
            <a:r>
              <a:rPr lang="en-US" sz="1800" b="1" dirty="0" smtClean="0">
                <a:cs typeface="Courier New" pitchFamily="49" charset="0"/>
              </a:rPr>
              <a:t>Students</a:t>
            </a:r>
            <a:r>
              <a:rPr lang="en-US" sz="1800" dirty="0" smtClean="0">
                <a:latin typeface="Calibri" pitchFamily="34" charset="0"/>
                <a:cs typeface="Calibri" pitchFamily="34" charset="0"/>
              </a:rPr>
              <a:t> and </a:t>
            </a:r>
            <a:r>
              <a:rPr lang="en-US" sz="1800" b="1" dirty="0" smtClean="0">
                <a:cs typeface="Courier New" pitchFamily="49" charset="0"/>
              </a:rPr>
              <a:t>Marks</a:t>
            </a:r>
            <a:r>
              <a:rPr lang="en-US" sz="1800" dirty="0" smtClean="0">
                <a:latin typeface="Calibri" pitchFamily="34" charset="0"/>
                <a:cs typeface="Calibri" pitchFamily="34" charset="0"/>
              </a:rPr>
              <a:t> tables: </a:t>
            </a:r>
          </a:p>
        </p:txBody>
      </p:sp>
      <p:pic>
        <p:nvPicPr>
          <p:cNvPr id="2050" name="Picture 2"/>
          <p:cNvPicPr>
            <a:picLocks noChangeAspect="1" noChangeArrowheads="1"/>
          </p:cNvPicPr>
          <p:nvPr/>
        </p:nvPicPr>
        <p:blipFill>
          <a:blip r:embed="rId2" cstate="print"/>
          <a:srcRect t="2439"/>
          <a:stretch>
            <a:fillRect/>
          </a:stretch>
        </p:blipFill>
        <p:spPr bwMode="auto">
          <a:xfrm>
            <a:off x="990600" y="1828800"/>
            <a:ext cx="3276600" cy="2267597"/>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4648200" y="1828800"/>
            <a:ext cx="3693268" cy="2286000"/>
          </a:xfrm>
          <a:prstGeom prst="rect">
            <a:avLst/>
          </a:prstGeom>
          <a:noFill/>
          <a:ln w="9525">
            <a:noFill/>
            <a:miter lim="800000"/>
            <a:headEnd/>
            <a:tailEnd/>
          </a:ln>
        </p:spPr>
      </p:pic>
      <p:sp>
        <p:nvSpPr>
          <p:cNvPr id="8" name="TextBox 7"/>
          <p:cNvSpPr txBox="1"/>
          <p:nvPr/>
        </p:nvSpPr>
        <p:spPr>
          <a:xfrm>
            <a:off x="1676400" y="4191000"/>
            <a:ext cx="1447800" cy="252826"/>
          </a:xfrm>
          <a:prstGeom prst="rect">
            <a:avLst/>
          </a:prstGeom>
          <a:noFill/>
        </p:spPr>
        <p:txBody>
          <a:bodyPr wrap="square" rtlCol="0">
            <a:spAutoFit/>
          </a:bodyPr>
          <a:lstStyle/>
          <a:p>
            <a:r>
              <a:rPr lang="en-US" b="1" dirty="0" smtClean="0">
                <a:latin typeface="Calibri" pitchFamily="34" charset="0"/>
                <a:cs typeface="Calibri" pitchFamily="34" charset="0"/>
              </a:rPr>
              <a:t>Students Table</a:t>
            </a:r>
            <a:endParaRPr lang="en-US" b="1" dirty="0">
              <a:latin typeface="Calibri" pitchFamily="34" charset="0"/>
              <a:cs typeface="Calibri" pitchFamily="34" charset="0"/>
            </a:endParaRPr>
          </a:p>
        </p:txBody>
      </p:sp>
      <p:sp>
        <p:nvSpPr>
          <p:cNvPr id="9" name="TextBox 8"/>
          <p:cNvSpPr txBox="1"/>
          <p:nvPr/>
        </p:nvSpPr>
        <p:spPr>
          <a:xfrm>
            <a:off x="5791200" y="4169953"/>
            <a:ext cx="1371600" cy="252826"/>
          </a:xfrm>
          <a:prstGeom prst="rect">
            <a:avLst/>
          </a:prstGeom>
          <a:noFill/>
        </p:spPr>
        <p:txBody>
          <a:bodyPr wrap="square" rtlCol="0">
            <a:spAutoFit/>
          </a:bodyPr>
          <a:lstStyle/>
          <a:p>
            <a:r>
              <a:rPr lang="en-US" b="1" dirty="0" smtClean="0">
                <a:latin typeface="Calibri" pitchFamily="34" charset="0"/>
                <a:cs typeface="Calibri" pitchFamily="34" charset="0"/>
              </a:rPr>
              <a:t>Marks Table</a:t>
            </a:r>
            <a:endParaRPr lang="en-US" b="1" dirty="0">
              <a:latin typeface="Calibri" pitchFamily="34" charset="0"/>
              <a:cs typeface="Calibri" pitchFamily="34" charset="0"/>
            </a:endParaRPr>
          </a:p>
        </p:txBody>
      </p:sp>
      <p:sp>
        <p:nvSpPr>
          <p:cNvPr id="10" name="TextBox 9"/>
          <p:cNvSpPr txBox="1"/>
          <p:nvPr/>
        </p:nvSpPr>
        <p:spPr>
          <a:xfrm>
            <a:off x="381000" y="4419600"/>
            <a:ext cx="85344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a:t>
            </a:r>
            <a:r>
              <a:rPr lang="en-US" sz="1800" b="1" dirty="0" smtClean="0">
                <a:cs typeface="Courier New" pitchFamily="49" charset="0"/>
              </a:rPr>
              <a:t>Students</a:t>
            </a:r>
            <a:r>
              <a:rPr lang="en-US" sz="1800" dirty="0" smtClean="0">
                <a:latin typeface="Calibri" pitchFamily="34" charset="0"/>
                <a:cs typeface="Calibri" pitchFamily="34" charset="0"/>
              </a:rPr>
              <a:t> table displays the </a:t>
            </a:r>
            <a:r>
              <a:rPr lang="en-US" sz="1800" b="1" dirty="0" smtClean="0">
                <a:cs typeface="Courier New" pitchFamily="49" charset="0"/>
              </a:rPr>
              <a:t>Roll Number</a:t>
            </a:r>
            <a:r>
              <a:rPr lang="en-US" sz="1800" dirty="0" smtClean="0">
                <a:latin typeface="Calibri" pitchFamily="34" charset="0"/>
                <a:cs typeface="Calibri" pitchFamily="34" charset="0"/>
              </a:rPr>
              <a:t> and the </a:t>
            </a:r>
            <a:r>
              <a:rPr lang="en-US" sz="1800" b="1" dirty="0" smtClean="0">
                <a:cs typeface="Courier New" pitchFamily="49" charset="0"/>
              </a:rPr>
              <a:t>Student</a:t>
            </a:r>
            <a:r>
              <a:rPr lang="en-US" sz="1800" b="1" dirty="0" smtClean="0">
                <a:latin typeface="Calibri" pitchFamily="34" charset="0"/>
                <a:cs typeface="Calibri" pitchFamily="34" charset="0"/>
              </a:rPr>
              <a:t> </a:t>
            </a:r>
            <a:r>
              <a:rPr lang="en-US" sz="1800" b="1" dirty="0" smtClean="0">
                <a:cs typeface="Courier New" pitchFamily="49" charset="0"/>
              </a:rPr>
              <a:t>Name</a:t>
            </a:r>
            <a:r>
              <a:rPr lang="en-US" sz="1800" dirty="0" smtClean="0">
                <a:latin typeface="Calibri" pitchFamily="34" charset="0"/>
                <a:cs typeface="Calibri" pitchFamily="34" charset="0"/>
              </a:rPr>
              <a:t>, and the </a:t>
            </a:r>
            <a:r>
              <a:rPr lang="en-US" sz="1800" b="1" dirty="0" smtClean="0">
                <a:cs typeface="Courier New" pitchFamily="49" charset="0"/>
              </a:rPr>
              <a:t>Marks</a:t>
            </a:r>
            <a:r>
              <a:rPr lang="en-US" sz="1800" dirty="0" smtClean="0">
                <a:latin typeface="Calibri" pitchFamily="34" charset="0"/>
                <a:cs typeface="Calibri" pitchFamily="34" charset="0"/>
              </a:rPr>
              <a:t> table displays the </a:t>
            </a:r>
            <a:r>
              <a:rPr lang="en-US" sz="1800" b="1" dirty="0" smtClean="0">
                <a:cs typeface="Courier New" pitchFamily="49" charset="0"/>
              </a:rPr>
              <a:t>Roll</a:t>
            </a:r>
            <a:r>
              <a:rPr lang="en-US" sz="1800" b="1" dirty="0" smtClean="0">
                <a:latin typeface="Calibri" pitchFamily="34" charset="0"/>
                <a:cs typeface="Calibri" pitchFamily="34" charset="0"/>
              </a:rPr>
              <a:t> </a:t>
            </a:r>
            <a:r>
              <a:rPr lang="en-US" sz="1800" b="1" dirty="0" smtClean="0">
                <a:cs typeface="Courier New" pitchFamily="49" charset="0"/>
              </a:rPr>
              <a:t>Number</a:t>
            </a:r>
            <a:r>
              <a:rPr lang="en-US" sz="1800" dirty="0" smtClean="0">
                <a:latin typeface="Calibri" pitchFamily="34" charset="0"/>
                <a:cs typeface="Calibri" pitchFamily="34" charset="0"/>
              </a:rPr>
              <a:t> and </a:t>
            </a:r>
            <a:r>
              <a:rPr lang="en-US" sz="1800" b="1" dirty="0" smtClean="0">
                <a:cs typeface="Courier New" pitchFamily="49" charset="0"/>
              </a:rPr>
              <a:t>Marks</a:t>
            </a:r>
            <a:r>
              <a:rPr lang="en-US" sz="1800" dirty="0" smtClean="0">
                <a:latin typeface="Calibri" pitchFamily="34" charset="0"/>
                <a:cs typeface="Calibri" pitchFamily="34" charset="0"/>
              </a:rPr>
              <a:t> obtained by the students. </a:t>
            </a:r>
          </a:p>
        </p:txBody>
      </p:sp>
      <p:sp>
        <p:nvSpPr>
          <p:cNvPr id="11" name="TextBox 10"/>
          <p:cNvSpPr txBox="1"/>
          <p:nvPr/>
        </p:nvSpPr>
        <p:spPr>
          <a:xfrm>
            <a:off x="381000" y="5029200"/>
            <a:ext cx="85344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To locate students with marks above 40: </a:t>
            </a:r>
          </a:p>
        </p:txBody>
      </p:sp>
      <p:sp>
        <p:nvSpPr>
          <p:cNvPr id="12" name="TextBox 11"/>
          <p:cNvSpPr txBox="1"/>
          <p:nvPr/>
        </p:nvSpPr>
        <p:spPr>
          <a:xfrm>
            <a:off x="762000" y="5345668"/>
            <a:ext cx="8077200" cy="1200329"/>
          </a:xfrm>
          <a:prstGeom prst="rect">
            <a:avLst/>
          </a:prstGeom>
          <a:noFill/>
        </p:spPr>
        <p:txBody>
          <a:bodyPr wrap="square" rtlCol="0">
            <a:spAutoFit/>
          </a:bodyPr>
          <a:lstStyle/>
          <a:p>
            <a:pPr marL="341313" indent="-341313">
              <a:lnSpc>
                <a:spcPct val="100000"/>
              </a:lnSpc>
              <a:spcBef>
                <a:spcPts val="0"/>
              </a:spcBef>
              <a:buFont typeface="Arial" pitchFamily="34" charset="0"/>
              <a:buChar char="•"/>
            </a:pPr>
            <a:r>
              <a:rPr lang="en-US" sz="1800" dirty="0" smtClean="0">
                <a:latin typeface="Calibri" pitchFamily="34" charset="0"/>
                <a:cs typeface="Calibri" pitchFamily="34" charset="0"/>
              </a:rPr>
              <a:t>First, locate the roll numbers of those who have scored above 50 from the </a:t>
            </a:r>
            <a:r>
              <a:rPr lang="en-US" sz="1800" b="1" dirty="0" smtClean="0">
                <a:cs typeface="Courier New" pitchFamily="49" charset="0"/>
              </a:rPr>
              <a:t>Marks</a:t>
            </a:r>
            <a:r>
              <a:rPr lang="en-US" sz="1800" dirty="0" smtClean="0">
                <a:latin typeface="Calibri" pitchFamily="34" charset="0"/>
                <a:cs typeface="Calibri" pitchFamily="34" charset="0"/>
              </a:rPr>
              <a:t> table. </a:t>
            </a:r>
          </a:p>
          <a:p>
            <a:pPr marL="341313" indent="-341313">
              <a:lnSpc>
                <a:spcPct val="100000"/>
              </a:lnSpc>
              <a:spcBef>
                <a:spcPts val="0"/>
              </a:spcBef>
              <a:buFont typeface="Arial" pitchFamily="34" charset="0"/>
              <a:buChar char="•"/>
            </a:pPr>
            <a:r>
              <a:rPr lang="en-US" sz="1800" dirty="0" smtClean="0">
                <a:latin typeface="Calibri" pitchFamily="34" charset="0"/>
                <a:cs typeface="Calibri" pitchFamily="34" charset="0"/>
              </a:rPr>
              <a:t>Second, their names have to be located in the </a:t>
            </a:r>
            <a:r>
              <a:rPr lang="en-US" sz="1800" b="1" dirty="0" smtClean="0">
                <a:cs typeface="Courier New" pitchFamily="49" charset="0"/>
              </a:rPr>
              <a:t>Students</a:t>
            </a:r>
            <a:r>
              <a:rPr lang="en-US" sz="1800" dirty="0" smtClean="0">
                <a:latin typeface="Calibri" pitchFamily="34" charset="0"/>
                <a:cs typeface="Calibri" pitchFamily="34" charset="0"/>
              </a:rPr>
              <a:t> table by matching the roll number.</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26</a:t>
            </a:fld>
            <a:endParaRPr lang="en-US"/>
          </a:p>
        </p:txBody>
      </p:sp>
      <p:sp>
        <p:nvSpPr>
          <p:cNvPr id="3" name="Footer Placeholder 2"/>
          <p:cNvSpPr>
            <a:spLocks noGrp="1"/>
          </p:cNvSpPr>
          <p:nvPr>
            <p:ph type="ftr" sz="quarter" idx="11"/>
          </p:nvPr>
        </p:nvSpPr>
        <p:spPr/>
        <p:txBody>
          <a:bodyPr/>
          <a:lstStyle/>
          <a:p>
            <a:pPr>
              <a:defRPr/>
            </a:pPr>
            <a:r>
              <a:rPr lang="en-US" smtClean="0"/>
              <a:t>RDBMS Concepts/ Session 1 </a:t>
            </a:r>
            <a:endParaRPr lang="en-US" dirty="0"/>
          </a:p>
        </p:txBody>
      </p:sp>
      <p:sp>
        <p:nvSpPr>
          <p:cNvPr id="4" name="Title 3"/>
          <p:cNvSpPr>
            <a:spLocks noGrp="1"/>
          </p:cNvSpPr>
          <p:nvPr>
            <p:ph type="title"/>
          </p:nvPr>
        </p:nvSpPr>
        <p:spPr/>
        <p:txBody>
          <a:bodyPr/>
          <a:lstStyle/>
          <a:p>
            <a:r>
              <a:rPr lang="en-US" dirty="0" smtClean="0"/>
              <a:t>Relational Data Model 4-5</a:t>
            </a:r>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1600200" y="1447800"/>
            <a:ext cx="5424928" cy="1447458"/>
          </a:xfrm>
          <a:prstGeom prst="rect">
            <a:avLst/>
          </a:prstGeom>
          <a:noFill/>
          <a:ln w="9525">
            <a:noFill/>
            <a:miter lim="800000"/>
            <a:headEnd/>
            <a:tailEnd/>
          </a:ln>
        </p:spPr>
      </p:pic>
      <p:sp>
        <p:nvSpPr>
          <p:cNvPr id="6" name="TextBox 5"/>
          <p:cNvSpPr txBox="1"/>
          <p:nvPr/>
        </p:nvSpPr>
        <p:spPr>
          <a:xfrm>
            <a:off x="381000" y="1002268"/>
            <a:ext cx="85344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result is displayed as shown in the following table:</a:t>
            </a:r>
          </a:p>
        </p:txBody>
      </p:sp>
      <p:sp>
        <p:nvSpPr>
          <p:cNvPr id="7" name="TextBox 6"/>
          <p:cNvSpPr txBox="1"/>
          <p:nvPr/>
        </p:nvSpPr>
        <p:spPr>
          <a:xfrm>
            <a:off x="381000" y="2971800"/>
            <a:ext cx="85344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It was possible to get this information because of two facts:</a:t>
            </a:r>
          </a:p>
        </p:txBody>
      </p:sp>
      <p:graphicFrame>
        <p:nvGraphicFramePr>
          <p:cNvPr id="8" name="Diagram 7"/>
          <p:cNvGraphicFramePr/>
          <p:nvPr/>
        </p:nvGraphicFramePr>
        <p:xfrm>
          <a:off x="457200" y="3505200"/>
          <a:ext cx="8001000" cy="167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381000" y="5269468"/>
            <a:ext cx="85344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In a relational model, data is stored in tables.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 table in a database has a unique name that identifies its contents.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Each table can be defined as an intersection of rows and columns. </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27</a:t>
            </a:fld>
            <a:endParaRPr lang="en-US"/>
          </a:p>
        </p:txBody>
      </p:sp>
      <p:sp>
        <p:nvSpPr>
          <p:cNvPr id="3" name="Footer Placeholder 2"/>
          <p:cNvSpPr>
            <a:spLocks noGrp="1"/>
          </p:cNvSpPr>
          <p:nvPr>
            <p:ph type="ftr" sz="quarter" idx="11"/>
          </p:nvPr>
        </p:nvSpPr>
        <p:spPr/>
        <p:txBody>
          <a:bodyPr/>
          <a:lstStyle/>
          <a:p>
            <a:pPr>
              <a:defRPr/>
            </a:pPr>
            <a:r>
              <a:rPr lang="en-US" smtClean="0"/>
              <a:t>RDBMS Concepts/ Session 1 </a:t>
            </a:r>
            <a:endParaRPr lang="en-US" dirty="0"/>
          </a:p>
        </p:txBody>
      </p:sp>
      <p:sp>
        <p:nvSpPr>
          <p:cNvPr id="4" name="Title 3"/>
          <p:cNvSpPr>
            <a:spLocks noGrp="1"/>
          </p:cNvSpPr>
          <p:nvPr>
            <p:ph type="title"/>
          </p:nvPr>
        </p:nvSpPr>
        <p:spPr/>
        <p:txBody>
          <a:bodyPr/>
          <a:lstStyle/>
          <a:p>
            <a:r>
              <a:rPr smtClean="0"/>
              <a:t>Relational Data Model 5-5</a:t>
            </a:r>
            <a:endParaRPr lang="en-US" dirty="0"/>
          </a:p>
        </p:txBody>
      </p:sp>
      <p:graphicFrame>
        <p:nvGraphicFramePr>
          <p:cNvPr id="6" name="Diagram 5"/>
          <p:cNvGraphicFramePr/>
          <p:nvPr/>
        </p:nvGraphicFramePr>
        <p:xfrm>
          <a:off x="533400" y="1219200"/>
          <a:ext cx="8305800"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28</a:t>
            </a:fld>
            <a:endParaRPr lang="en-US"/>
          </a:p>
        </p:txBody>
      </p:sp>
      <p:sp>
        <p:nvSpPr>
          <p:cNvPr id="3" name="Footer Placeholder 2"/>
          <p:cNvSpPr>
            <a:spLocks noGrp="1"/>
          </p:cNvSpPr>
          <p:nvPr>
            <p:ph type="ftr" sz="quarter" idx="11"/>
          </p:nvPr>
        </p:nvSpPr>
        <p:spPr/>
        <p:txBody>
          <a:bodyPr/>
          <a:lstStyle/>
          <a:p>
            <a:pPr>
              <a:defRPr/>
            </a:pPr>
            <a:r>
              <a:rPr lang="en-US" smtClean="0"/>
              <a:t>RDBMS Concepts/ Session 1 </a:t>
            </a:r>
            <a:endParaRPr lang="en-US" dirty="0"/>
          </a:p>
        </p:txBody>
      </p:sp>
      <p:sp>
        <p:nvSpPr>
          <p:cNvPr id="4" name="Title 3"/>
          <p:cNvSpPr>
            <a:spLocks noGrp="1"/>
          </p:cNvSpPr>
          <p:nvPr>
            <p:ph type="title"/>
          </p:nvPr>
        </p:nvSpPr>
        <p:spPr/>
        <p:txBody>
          <a:bodyPr/>
          <a:lstStyle/>
          <a:p>
            <a:r>
              <a:rPr lang="en-US" dirty="0" smtClean="0"/>
              <a:t>Relational Database Management System (RDBMS) 1-3</a:t>
            </a:r>
            <a:endParaRPr lang="en-US" dirty="0"/>
          </a:p>
        </p:txBody>
      </p:sp>
      <p:grpSp>
        <p:nvGrpSpPr>
          <p:cNvPr id="5" name="Group 4"/>
          <p:cNvGrpSpPr/>
          <p:nvPr/>
        </p:nvGrpSpPr>
        <p:grpSpPr>
          <a:xfrm>
            <a:off x="381000" y="3810000"/>
            <a:ext cx="8153400" cy="838200"/>
            <a:chOff x="0" y="267999"/>
            <a:chExt cx="6096000" cy="936000"/>
          </a:xfrm>
          <a:scene3d>
            <a:camera prst="orthographicFront"/>
            <a:lightRig rig="flat" dir="t"/>
          </a:scene3d>
        </p:grpSpPr>
        <p:sp>
          <p:nvSpPr>
            <p:cNvPr id="6" name="Rounded Rectangle 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8" name="Group 7"/>
          <p:cNvGrpSpPr/>
          <p:nvPr/>
        </p:nvGrpSpPr>
        <p:grpSpPr>
          <a:xfrm>
            <a:off x="381000" y="990600"/>
            <a:ext cx="8153400" cy="762000"/>
            <a:chOff x="0" y="21039"/>
            <a:chExt cx="6096000" cy="1067040"/>
          </a:xfrm>
          <a:scene3d>
            <a:camera prst="orthographicFront"/>
            <a:lightRig rig="flat" dir="t"/>
          </a:scene3d>
        </p:grpSpPr>
        <p:sp>
          <p:nvSpPr>
            <p:cNvPr id="9" name="Rounded Rectangle 8"/>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10"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Relational Model is an attempt to simplify database structures.</a:t>
              </a:r>
              <a:endParaRPr lang="en-US" sz="1800" kern="1200" dirty="0">
                <a:latin typeface="Calibri" pitchFamily="34" charset="0"/>
                <a:cs typeface="Calibri" pitchFamily="34" charset="0"/>
              </a:endParaRPr>
            </a:p>
          </p:txBody>
        </p:sp>
      </p:grpSp>
      <p:grpSp>
        <p:nvGrpSpPr>
          <p:cNvPr id="11" name="Group 10"/>
          <p:cNvGrpSpPr/>
          <p:nvPr/>
        </p:nvGrpSpPr>
        <p:grpSpPr>
          <a:xfrm>
            <a:off x="381000" y="1905000"/>
            <a:ext cx="8153400" cy="762000"/>
            <a:chOff x="0" y="267999"/>
            <a:chExt cx="6096000" cy="936000"/>
          </a:xfrm>
          <a:scene3d>
            <a:camera prst="orthographicFront"/>
            <a:lightRig rig="flat" dir="t"/>
          </a:scene3d>
        </p:grpSpPr>
        <p:sp>
          <p:nvSpPr>
            <p:cNvPr id="12" name="Rounded Rectangle 11"/>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3"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4" name="Group 13"/>
          <p:cNvGrpSpPr/>
          <p:nvPr/>
        </p:nvGrpSpPr>
        <p:grpSpPr>
          <a:xfrm>
            <a:off x="381000" y="2819400"/>
            <a:ext cx="8153400" cy="838200"/>
            <a:chOff x="0" y="1614759"/>
            <a:chExt cx="6096000" cy="1141920"/>
          </a:xfrm>
          <a:scene3d>
            <a:camera prst="orthographicFront"/>
            <a:lightRig rig="flat" dir="t"/>
          </a:scene3d>
        </p:grpSpPr>
        <p:sp>
          <p:nvSpPr>
            <p:cNvPr id="15" name="Rounded Rectangle 14"/>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6"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defTabSz="889000">
                <a:lnSpc>
                  <a:spcPct val="90000"/>
                </a:lnSpc>
                <a:spcBef>
                  <a:spcPct val="0"/>
                </a:spcBef>
                <a:spcAft>
                  <a:spcPct val="35000"/>
                </a:spcAft>
              </a:pPr>
              <a:r>
                <a:rPr lang="en-US" sz="1800" dirty="0" smtClean="0">
                  <a:latin typeface="Calibri" pitchFamily="34" charset="0"/>
                  <a:cs typeface="Calibri" pitchFamily="34" charset="0"/>
                </a:rPr>
                <a:t>An RDBMS is a software program that helps to create, maintain, and manipulate a relational database.</a:t>
              </a:r>
            </a:p>
          </p:txBody>
        </p:sp>
      </p:grpSp>
      <p:sp>
        <p:nvSpPr>
          <p:cNvPr id="17" name="Rounded Rectangle 4"/>
          <p:cNvSpPr/>
          <p:nvPr/>
        </p:nvSpPr>
        <p:spPr>
          <a:xfrm>
            <a:off x="457200" y="3815635"/>
            <a:ext cx="8014062" cy="907637"/>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A relational database is a database divided into logical units called tables, where tables are related to one another within the database.</a:t>
            </a:r>
            <a:endParaRPr lang="en-US" sz="1800" dirty="0">
              <a:latin typeface="Calibri" pitchFamily="34" charset="0"/>
              <a:cs typeface="Calibri" pitchFamily="34" charset="0"/>
            </a:endParaRPr>
          </a:p>
        </p:txBody>
      </p:sp>
      <p:sp>
        <p:nvSpPr>
          <p:cNvPr id="18" name="Rounded Rectangle 4"/>
          <p:cNvSpPr/>
          <p:nvPr/>
        </p:nvSpPr>
        <p:spPr>
          <a:xfrm>
            <a:off x="457200" y="19106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Represents all data in the database as simple row-column tables of data values.</a:t>
            </a:r>
          </a:p>
        </p:txBody>
      </p:sp>
      <p:grpSp>
        <p:nvGrpSpPr>
          <p:cNvPr id="19" name="Group 18"/>
          <p:cNvGrpSpPr/>
          <p:nvPr/>
        </p:nvGrpSpPr>
        <p:grpSpPr>
          <a:xfrm>
            <a:off x="381000" y="4800600"/>
            <a:ext cx="8153400" cy="762000"/>
            <a:chOff x="0" y="21039"/>
            <a:chExt cx="6096000" cy="1067040"/>
          </a:xfrm>
          <a:scene3d>
            <a:camera prst="orthographicFront"/>
            <a:lightRig rig="flat" dir="t"/>
          </a:scene3d>
        </p:grpSpPr>
        <p:sp>
          <p:nvSpPr>
            <p:cNvPr id="20" name="Rounded Rectangle 19"/>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21"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Tables are related in a relational database, allowing adequate data to be retrieved in a single query (although the desired data may exist in more than one table).</a:t>
              </a:r>
              <a:endParaRPr lang="en-US" sz="1800" dirty="0">
                <a:latin typeface="Calibri" pitchFamily="34" charset="0"/>
                <a:cs typeface="Calibri" pitchFamily="34" charset="0"/>
              </a:endParaRPr>
            </a:p>
          </p:txBody>
        </p:sp>
      </p:grpSp>
      <p:grpSp>
        <p:nvGrpSpPr>
          <p:cNvPr id="22" name="Group 21"/>
          <p:cNvGrpSpPr/>
          <p:nvPr/>
        </p:nvGrpSpPr>
        <p:grpSpPr>
          <a:xfrm>
            <a:off x="381000" y="5715000"/>
            <a:ext cx="8153400" cy="762000"/>
            <a:chOff x="0" y="267999"/>
            <a:chExt cx="6096000" cy="936000"/>
          </a:xfrm>
          <a:scene3d>
            <a:camera prst="orthographicFront"/>
            <a:lightRig rig="flat" dir="t"/>
          </a:scene3d>
        </p:grpSpPr>
        <p:sp>
          <p:nvSpPr>
            <p:cNvPr id="23" name="Rounded Rectangle 22"/>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24"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25" name="Rounded Rectangle 4"/>
          <p:cNvSpPr/>
          <p:nvPr/>
        </p:nvSpPr>
        <p:spPr>
          <a:xfrm>
            <a:off x="457200" y="57206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By having common keys, or fields, among relational database tables, data from multiple tables can be joined to form one large </a:t>
            </a:r>
            <a:r>
              <a:rPr lang="en-US" sz="1800" dirty="0" err="1" smtClean="0">
                <a:latin typeface="Calibri" pitchFamily="34" charset="0"/>
                <a:cs typeface="Calibri" pitchFamily="34" charset="0"/>
              </a:rPr>
              <a:t>resultset</a:t>
            </a:r>
            <a:r>
              <a:rPr lang="en-US" sz="1800" dirty="0" smtClean="0">
                <a:latin typeface="Calibri" pitchFamily="34" charset="0"/>
                <a:cs typeface="Calibri" pitchFamily="34" charset="0"/>
              </a:rPr>
              <a:t>.</a:t>
            </a:r>
            <a:endParaRPr lang="en-US" sz="1800" kern="1200" dirty="0">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29</a:t>
            </a:fld>
            <a:endParaRPr lang="en-US"/>
          </a:p>
        </p:txBody>
      </p:sp>
      <p:sp>
        <p:nvSpPr>
          <p:cNvPr id="3" name="Footer Placeholder 2"/>
          <p:cNvSpPr>
            <a:spLocks noGrp="1"/>
          </p:cNvSpPr>
          <p:nvPr>
            <p:ph type="ftr" sz="quarter" idx="11"/>
          </p:nvPr>
        </p:nvSpPr>
        <p:spPr/>
        <p:txBody>
          <a:bodyPr/>
          <a:lstStyle/>
          <a:p>
            <a:pPr>
              <a:defRPr/>
            </a:pPr>
            <a:r>
              <a:rPr lang="en-US" smtClean="0"/>
              <a:t>RDBMS Concepts/ Session 1 </a:t>
            </a:r>
            <a:endParaRPr lang="en-US" dirty="0"/>
          </a:p>
        </p:txBody>
      </p:sp>
      <p:sp>
        <p:nvSpPr>
          <p:cNvPr id="4" name="Title 3"/>
          <p:cNvSpPr>
            <a:spLocks noGrp="1"/>
          </p:cNvSpPr>
          <p:nvPr>
            <p:ph type="title"/>
          </p:nvPr>
        </p:nvSpPr>
        <p:spPr/>
        <p:txBody>
          <a:bodyPr/>
          <a:lstStyle/>
          <a:p>
            <a:r>
              <a:rPr lang="en-US" dirty="0" smtClean="0"/>
              <a:t>Relational Database Management System (RDBMS) 2-3</a:t>
            </a:r>
            <a:endParaRPr lang="en-US" dirty="0"/>
          </a:p>
        </p:txBody>
      </p:sp>
      <p:sp>
        <p:nvSpPr>
          <p:cNvPr id="5" name="TextBox 4"/>
          <p:cNvSpPr txBox="1"/>
          <p:nvPr/>
        </p:nvSpPr>
        <p:spPr>
          <a:xfrm>
            <a:off x="381000" y="1002268"/>
            <a:ext cx="85344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figure shows two tables related to one another through a common key (data value) in a relational database:</a:t>
            </a:r>
          </a:p>
        </p:txBody>
      </p:sp>
      <p:pic>
        <p:nvPicPr>
          <p:cNvPr id="6" name="Picture 5" descr="Figure 1.5.tif"/>
          <p:cNvPicPr>
            <a:picLocks noChangeAspect="1"/>
          </p:cNvPicPr>
          <p:nvPr/>
        </p:nvPicPr>
        <p:blipFill>
          <a:blip r:embed="rId2" cstate="print"/>
          <a:stretch>
            <a:fillRect/>
          </a:stretch>
        </p:blipFill>
        <p:spPr>
          <a:xfrm>
            <a:off x="2286000" y="1676400"/>
            <a:ext cx="4648200" cy="3337169"/>
          </a:xfrm>
          <a:prstGeom prst="rect">
            <a:avLst/>
          </a:prstGeom>
        </p:spPr>
      </p:pic>
      <p:sp>
        <p:nvSpPr>
          <p:cNvPr id="7" name="TextBox 6"/>
          <p:cNvSpPr txBox="1"/>
          <p:nvPr/>
        </p:nvSpPr>
        <p:spPr>
          <a:xfrm>
            <a:off x="381000" y="5144869"/>
            <a:ext cx="85344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Thus, a relational database is a database structured on the relational model.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Basic characteristic of a relational model is that in a relational model, data is stored in relations.</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a:t>
            </a:fld>
            <a:endParaRPr lang="en-US"/>
          </a:p>
        </p:txBody>
      </p:sp>
      <p:sp>
        <p:nvSpPr>
          <p:cNvPr id="3" name="Footer Placeholder 2"/>
          <p:cNvSpPr>
            <a:spLocks noGrp="1"/>
          </p:cNvSpPr>
          <p:nvPr>
            <p:ph type="ftr" sz="quarter" idx="11"/>
          </p:nvPr>
        </p:nvSpPr>
        <p:spPr/>
        <p:txBody>
          <a:bodyPr/>
          <a:lstStyle/>
          <a:p>
            <a:pPr>
              <a:defRPr/>
            </a:pPr>
            <a:r>
              <a:rPr lang="en-US" smtClean="0"/>
              <a:t>RDBMS Concepts/ Session 1 </a:t>
            </a:r>
            <a:endParaRPr lang="en-US" dirty="0"/>
          </a:p>
        </p:txBody>
      </p:sp>
      <p:sp>
        <p:nvSpPr>
          <p:cNvPr id="4" name="Title 3"/>
          <p:cNvSpPr>
            <a:spLocks noGrp="1"/>
          </p:cNvSpPr>
          <p:nvPr>
            <p:ph type="title"/>
          </p:nvPr>
        </p:nvSpPr>
        <p:spPr/>
        <p:txBody>
          <a:bodyPr/>
          <a:lstStyle/>
          <a:p>
            <a:r>
              <a:rPr lang="en-US" dirty="0" smtClean="0"/>
              <a:t>Introduction</a:t>
            </a:r>
            <a:endParaRPr lang="en-US" dirty="0"/>
          </a:p>
        </p:txBody>
      </p:sp>
      <p:sp>
        <p:nvSpPr>
          <p:cNvPr id="5" name="TextBox 4"/>
          <p:cNvSpPr txBox="1"/>
          <p:nvPr/>
        </p:nvSpPr>
        <p:spPr>
          <a:xfrm>
            <a:off x="304800" y="1143000"/>
            <a:ext cx="8229599" cy="4247317"/>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Organizations often maintain large amounts of data, which are generated as a result of day-to-day operations. </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 database:</a:t>
            </a:r>
          </a:p>
          <a:p>
            <a:pPr marL="627063" indent="-285750">
              <a:lnSpc>
                <a:spcPct val="100000"/>
              </a:lnSpc>
              <a:spcBef>
                <a:spcPts val="0"/>
              </a:spcBef>
              <a:buFont typeface="Arial" pitchFamily="34" charset="0"/>
              <a:buChar char="•"/>
            </a:pPr>
            <a:r>
              <a:rPr lang="en-US" sz="1800" dirty="0" smtClean="0">
                <a:latin typeface="Calibri" pitchFamily="34" charset="0"/>
                <a:cs typeface="Calibri" pitchFamily="34" charset="0"/>
              </a:rPr>
              <a:t>is an organized form of such data. </a:t>
            </a:r>
          </a:p>
          <a:p>
            <a:pPr marL="627063" indent="-285750">
              <a:lnSpc>
                <a:spcPct val="100000"/>
              </a:lnSpc>
              <a:spcBef>
                <a:spcPts val="0"/>
              </a:spcBef>
              <a:buFont typeface="Arial" pitchFamily="34" charset="0"/>
              <a:buChar char="•"/>
            </a:pPr>
            <a:endParaRPr lang="en-US" sz="1800" dirty="0" smtClean="0">
              <a:latin typeface="Calibri" pitchFamily="34" charset="0"/>
              <a:cs typeface="Calibri" pitchFamily="34" charset="0"/>
            </a:endParaRPr>
          </a:p>
          <a:p>
            <a:pPr marL="627063" indent="-285750">
              <a:lnSpc>
                <a:spcPct val="100000"/>
              </a:lnSpc>
              <a:spcBef>
                <a:spcPts val="0"/>
              </a:spcBef>
              <a:buFont typeface="Arial" pitchFamily="34" charset="0"/>
              <a:buChar char="•"/>
            </a:pPr>
            <a:r>
              <a:rPr lang="en-US" sz="1800" dirty="0" smtClean="0">
                <a:latin typeface="Calibri" pitchFamily="34" charset="0"/>
                <a:cs typeface="Calibri" pitchFamily="34" charset="0"/>
              </a:rPr>
              <a:t>may consist of one or more related data items called records. </a:t>
            </a:r>
          </a:p>
          <a:p>
            <a:pPr marL="627063" indent="-285750">
              <a:lnSpc>
                <a:spcPct val="100000"/>
              </a:lnSpc>
              <a:spcBef>
                <a:spcPts val="0"/>
              </a:spcBef>
              <a:buFont typeface="Arial" pitchFamily="34" charset="0"/>
              <a:buChar char="•"/>
            </a:pPr>
            <a:endParaRPr lang="en-US" sz="1800" dirty="0" smtClean="0">
              <a:latin typeface="Calibri" pitchFamily="34" charset="0"/>
              <a:cs typeface="Calibri" pitchFamily="34" charset="0"/>
            </a:endParaRPr>
          </a:p>
          <a:p>
            <a:pPr marL="627063" indent="-285750">
              <a:lnSpc>
                <a:spcPct val="100000"/>
              </a:lnSpc>
              <a:spcBef>
                <a:spcPts val="0"/>
              </a:spcBef>
              <a:buFont typeface="Arial" pitchFamily="34" charset="0"/>
              <a:buChar char="•"/>
            </a:pPr>
            <a:r>
              <a:rPr lang="en-US" sz="1800" dirty="0" smtClean="0">
                <a:latin typeface="Calibri" pitchFamily="34" charset="0"/>
                <a:cs typeface="Calibri" pitchFamily="34" charset="0"/>
              </a:rPr>
              <a:t>is a data collection to which different questions can be asked. </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For example, </a:t>
            </a:r>
          </a:p>
          <a:p>
            <a:pPr marL="627063" indent="-285750">
              <a:lnSpc>
                <a:spcPct val="100000"/>
              </a:lnSpc>
              <a:spcBef>
                <a:spcPts val="0"/>
              </a:spcBef>
              <a:buFont typeface="Arial" pitchFamily="34" charset="0"/>
              <a:buChar char="•"/>
            </a:pPr>
            <a:r>
              <a:rPr lang="en-US" sz="1800" dirty="0" smtClean="0">
                <a:latin typeface="Calibri" pitchFamily="34" charset="0"/>
                <a:cs typeface="Calibri" pitchFamily="34" charset="0"/>
              </a:rPr>
              <a:t>'What are the phone numbers and addresses of the five nearest post offices?' or</a:t>
            </a:r>
          </a:p>
          <a:p>
            <a:pPr marL="627063" indent="-285750">
              <a:lnSpc>
                <a:spcPct val="100000"/>
              </a:lnSpc>
              <a:spcBef>
                <a:spcPts val="0"/>
              </a:spcBef>
              <a:buFont typeface="Arial" pitchFamily="34" charset="0"/>
              <a:buChar char="•"/>
            </a:pPr>
            <a:r>
              <a:rPr lang="en-US" sz="1800" dirty="0" smtClean="0">
                <a:latin typeface="Calibri" pitchFamily="34" charset="0"/>
                <a:cs typeface="Calibri" pitchFamily="34" charset="0"/>
              </a:rPr>
              <a:t>'Do we have any books in our library that deal with health food</a:t>
            </a:r>
            <a:r>
              <a:rPr lang="en-US" sz="1800" dirty="0" smtClean="0">
                <a:latin typeface="Calibri" pitchFamily="34" charset="0"/>
                <a:cs typeface="Calibri" pitchFamily="34" charset="0"/>
              </a:rPr>
              <a:t>?'</a:t>
            </a:r>
            <a:endParaRPr lang="en-US" sz="1800" dirty="0" smtClean="0">
              <a:latin typeface="Calibri" pitchFamily="34" charset="0"/>
              <a:cs typeface="Calibri" pitchFamily="34" charset="0"/>
            </a:endParaRPr>
          </a:p>
          <a:p>
            <a:pPr>
              <a:lnSpc>
                <a:spcPct val="100000"/>
              </a:lnSpc>
              <a:spcBef>
                <a:spcPts val="0"/>
              </a:spcBef>
            </a:pPr>
            <a:endParaRPr lang="en-US" sz="1800" dirty="0" smtClean="0">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30</a:t>
            </a:fld>
            <a:endParaRPr lang="en-US"/>
          </a:p>
        </p:txBody>
      </p:sp>
      <p:sp>
        <p:nvSpPr>
          <p:cNvPr id="3" name="Footer Placeholder 2"/>
          <p:cNvSpPr>
            <a:spLocks noGrp="1"/>
          </p:cNvSpPr>
          <p:nvPr>
            <p:ph type="ftr" sz="quarter" idx="11"/>
          </p:nvPr>
        </p:nvSpPr>
        <p:spPr/>
        <p:txBody>
          <a:bodyPr/>
          <a:lstStyle/>
          <a:p>
            <a:pPr>
              <a:defRPr/>
            </a:pPr>
            <a:r>
              <a:rPr lang="en-US" smtClean="0"/>
              <a:t>RDBMS Concepts/ Session 1 </a:t>
            </a:r>
            <a:endParaRPr lang="en-US" dirty="0"/>
          </a:p>
        </p:txBody>
      </p:sp>
      <p:sp>
        <p:nvSpPr>
          <p:cNvPr id="4" name="Title 3"/>
          <p:cNvSpPr>
            <a:spLocks noGrp="1"/>
          </p:cNvSpPr>
          <p:nvPr>
            <p:ph type="title"/>
          </p:nvPr>
        </p:nvSpPr>
        <p:spPr/>
        <p:txBody>
          <a:bodyPr/>
          <a:lstStyle/>
          <a:p>
            <a:r>
              <a:rPr lang="en-US" dirty="0" smtClean="0"/>
              <a:t>Relational Database Management System (RDBMS) 3-3</a:t>
            </a:r>
            <a:endParaRPr lang="en-US" dirty="0"/>
          </a:p>
        </p:txBody>
      </p:sp>
      <p:sp>
        <p:nvSpPr>
          <p:cNvPr id="5" name="TextBox 4"/>
          <p:cNvSpPr txBox="1"/>
          <p:nvPr/>
        </p:nvSpPr>
        <p:spPr>
          <a:xfrm>
            <a:off x="381000" y="1002268"/>
            <a:ext cx="85344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are the </a:t>
            </a:r>
            <a:r>
              <a:rPr lang="en-US" sz="1800" b="1" dirty="0" smtClean="0">
                <a:cs typeface="Courier New" pitchFamily="49" charset="0"/>
              </a:rPr>
              <a:t>Capitals</a:t>
            </a:r>
            <a:r>
              <a:rPr lang="en-US" sz="1800" dirty="0" smtClean="0">
                <a:latin typeface="Calibri" pitchFamily="34" charset="0"/>
                <a:cs typeface="Calibri" pitchFamily="34" charset="0"/>
              </a:rPr>
              <a:t> and </a:t>
            </a:r>
            <a:r>
              <a:rPr lang="en-US" sz="1800" b="1" dirty="0" smtClean="0">
                <a:cs typeface="Courier New" pitchFamily="49" charset="0"/>
              </a:rPr>
              <a:t>Currency</a:t>
            </a:r>
            <a:r>
              <a:rPr lang="en-US" sz="1800" dirty="0" smtClean="0">
                <a:latin typeface="Calibri" pitchFamily="34" charset="0"/>
                <a:cs typeface="Calibri" pitchFamily="34" charset="0"/>
              </a:rPr>
              <a:t> tables showing a list of countries and their capitals, and the countries and the local currencies used by them respectively:</a:t>
            </a:r>
          </a:p>
        </p:txBody>
      </p:sp>
      <p:pic>
        <p:nvPicPr>
          <p:cNvPr id="1026" name="Picture 2"/>
          <p:cNvPicPr>
            <a:picLocks noChangeAspect="1" noChangeArrowheads="1"/>
          </p:cNvPicPr>
          <p:nvPr/>
        </p:nvPicPr>
        <p:blipFill>
          <a:blip r:embed="rId2" cstate="print"/>
          <a:srcRect/>
          <a:stretch>
            <a:fillRect/>
          </a:stretch>
        </p:blipFill>
        <p:spPr bwMode="auto">
          <a:xfrm>
            <a:off x="1524000" y="1752599"/>
            <a:ext cx="2209800" cy="1933575"/>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4267200" y="1752600"/>
            <a:ext cx="2354036" cy="1905000"/>
          </a:xfrm>
          <a:prstGeom prst="rect">
            <a:avLst/>
          </a:prstGeom>
          <a:noFill/>
          <a:ln w="9525">
            <a:noFill/>
            <a:miter lim="800000"/>
            <a:headEnd/>
            <a:tailEnd/>
          </a:ln>
        </p:spPr>
      </p:pic>
      <p:sp>
        <p:nvSpPr>
          <p:cNvPr id="8" name="TextBox 7"/>
          <p:cNvSpPr txBox="1"/>
          <p:nvPr/>
        </p:nvSpPr>
        <p:spPr>
          <a:xfrm>
            <a:off x="1905000" y="3785774"/>
            <a:ext cx="1447800" cy="252826"/>
          </a:xfrm>
          <a:prstGeom prst="rect">
            <a:avLst/>
          </a:prstGeom>
          <a:noFill/>
        </p:spPr>
        <p:txBody>
          <a:bodyPr wrap="square" rtlCol="0">
            <a:spAutoFit/>
          </a:bodyPr>
          <a:lstStyle/>
          <a:p>
            <a:r>
              <a:rPr lang="en-US" b="1" dirty="0" smtClean="0">
                <a:latin typeface="Calibri" pitchFamily="34" charset="0"/>
                <a:cs typeface="Calibri" pitchFamily="34" charset="0"/>
              </a:rPr>
              <a:t>Capitals Table</a:t>
            </a:r>
            <a:endParaRPr lang="en-US" b="1" dirty="0">
              <a:latin typeface="Calibri" pitchFamily="34" charset="0"/>
              <a:cs typeface="Calibri" pitchFamily="34" charset="0"/>
            </a:endParaRPr>
          </a:p>
        </p:txBody>
      </p:sp>
      <p:sp>
        <p:nvSpPr>
          <p:cNvPr id="9" name="TextBox 8"/>
          <p:cNvSpPr txBox="1"/>
          <p:nvPr/>
        </p:nvSpPr>
        <p:spPr>
          <a:xfrm>
            <a:off x="4876800" y="3764727"/>
            <a:ext cx="1371600" cy="252826"/>
          </a:xfrm>
          <a:prstGeom prst="rect">
            <a:avLst/>
          </a:prstGeom>
          <a:noFill/>
        </p:spPr>
        <p:txBody>
          <a:bodyPr wrap="square" rtlCol="0">
            <a:spAutoFit/>
          </a:bodyPr>
          <a:lstStyle/>
          <a:p>
            <a:r>
              <a:rPr lang="en-US" b="1" dirty="0" smtClean="0">
                <a:latin typeface="Calibri" pitchFamily="34" charset="0"/>
                <a:cs typeface="Calibri" pitchFamily="34" charset="0"/>
              </a:rPr>
              <a:t>Currency Table</a:t>
            </a:r>
            <a:endParaRPr lang="en-US" b="1" dirty="0">
              <a:latin typeface="Calibri" pitchFamily="34" charset="0"/>
              <a:cs typeface="Calibri" pitchFamily="34" charset="0"/>
            </a:endParaRPr>
          </a:p>
        </p:txBody>
      </p:sp>
      <p:sp>
        <p:nvSpPr>
          <p:cNvPr id="10" name="TextBox 9"/>
          <p:cNvSpPr txBox="1"/>
          <p:nvPr/>
        </p:nvSpPr>
        <p:spPr>
          <a:xfrm>
            <a:off x="381000" y="4154269"/>
            <a:ext cx="8534400" cy="2031325"/>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Both the tables have a common column, that is, the </a:t>
            </a:r>
            <a:r>
              <a:rPr lang="en-US" sz="1800" b="1" dirty="0" smtClean="0">
                <a:cs typeface="Courier New" pitchFamily="49" charset="0"/>
              </a:rPr>
              <a:t>Country</a:t>
            </a:r>
            <a:r>
              <a:rPr lang="en-US" sz="1800" dirty="0" smtClean="0">
                <a:latin typeface="Calibri" pitchFamily="34" charset="0"/>
                <a:cs typeface="Calibri" pitchFamily="34" charset="0"/>
              </a:rPr>
              <a:t> column.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Now, to display the information about the currency used in Rome, first find the name of the country to which Rome belongs from table </a:t>
            </a:r>
            <a:r>
              <a:rPr lang="en-US" sz="1800" b="1" dirty="0" smtClean="0">
                <a:cs typeface="Courier New" pitchFamily="49" charset="0"/>
              </a:rPr>
              <a:t>Capitals</a:t>
            </a:r>
            <a:r>
              <a:rPr lang="en-US" sz="1800" dirty="0" smtClean="0">
                <a:latin typeface="Calibri" pitchFamily="34" charset="0"/>
                <a:cs typeface="Calibri" pitchFamily="34" charset="0"/>
              </a:rPr>
              <a:t>.</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Next, that country should be looked up in table </a:t>
            </a:r>
            <a:r>
              <a:rPr lang="en-US" sz="1800" b="1" dirty="0" smtClean="0">
                <a:cs typeface="Courier New" pitchFamily="49" charset="0"/>
              </a:rPr>
              <a:t>Currency</a:t>
            </a:r>
            <a:r>
              <a:rPr lang="en-US" sz="1800" dirty="0" smtClean="0">
                <a:latin typeface="Calibri" pitchFamily="34" charset="0"/>
                <a:cs typeface="Calibri" pitchFamily="34" charset="0"/>
              </a:rPr>
              <a:t> to find out the currency.</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It is possible to get this information because it is possible to establish a relation between the two tables through a common column called </a:t>
            </a:r>
            <a:r>
              <a:rPr lang="en-US" sz="1800" b="1" dirty="0" smtClean="0">
                <a:cs typeface="Courier New" pitchFamily="49" charset="0"/>
              </a:rPr>
              <a:t>Country</a:t>
            </a:r>
            <a:r>
              <a:rPr lang="en-US" sz="1800" dirty="0" smtClean="0">
                <a:latin typeface="Calibri" pitchFamily="34" charset="0"/>
                <a:cs typeface="Calibri" pitchFamily="34" charset="0"/>
              </a:rPr>
              <a:t>.</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31</a:t>
            </a:fld>
            <a:endParaRPr lang="en-US"/>
          </a:p>
        </p:txBody>
      </p:sp>
      <p:sp>
        <p:nvSpPr>
          <p:cNvPr id="3" name="Footer Placeholder 2"/>
          <p:cNvSpPr>
            <a:spLocks noGrp="1"/>
          </p:cNvSpPr>
          <p:nvPr>
            <p:ph type="ftr" sz="quarter" idx="11"/>
          </p:nvPr>
        </p:nvSpPr>
        <p:spPr/>
        <p:txBody>
          <a:bodyPr/>
          <a:lstStyle/>
          <a:p>
            <a:pPr>
              <a:defRPr/>
            </a:pPr>
            <a:r>
              <a:rPr lang="en-US" smtClean="0"/>
              <a:t>RDBMS Concepts/ Session 1 </a:t>
            </a:r>
            <a:endParaRPr lang="en-US" dirty="0"/>
          </a:p>
        </p:txBody>
      </p:sp>
      <p:sp>
        <p:nvSpPr>
          <p:cNvPr id="4" name="Title 3"/>
          <p:cNvSpPr>
            <a:spLocks noGrp="1"/>
          </p:cNvSpPr>
          <p:nvPr>
            <p:ph type="title"/>
          </p:nvPr>
        </p:nvSpPr>
        <p:spPr/>
        <p:txBody>
          <a:bodyPr/>
          <a:lstStyle/>
          <a:p>
            <a:r>
              <a:rPr lang="en-US" dirty="0" smtClean="0"/>
              <a:t>Terms Related to RDBMS 1-3</a:t>
            </a:r>
            <a:endParaRPr lang="en-US" dirty="0"/>
          </a:p>
        </p:txBody>
      </p:sp>
      <p:sp>
        <p:nvSpPr>
          <p:cNvPr id="5" name="TextBox 4"/>
          <p:cNvSpPr txBox="1"/>
          <p:nvPr/>
        </p:nvSpPr>
        <p:spPr>
          <a:xfrm>
            <a:off x="381000" y="1002268"/>
            <a:ext cx="85344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There are certain terms that are mostly used in an RDBMS. These are described as follows:</a:t>
            </a:r>
          </a:p>
        </p:txBody>
      </p:sp>
      <p:graphicFrame>
        <p:nvGraphicFramePr>
          <p:cNvPr id="6" name="Diagram 5"/>
          <p:cNvGraphicFramePr/>
          <p:nvPr/>
        </p:nvGraphicFramePr>
        <p:xfrm>
          <a:off x="457200" y="1752600"/>
          <a:ext cx="8001000" cy="464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32</a:t>
            </a:fld>
            <a:endParaRPr lang="en-US"/>
          </a:p>
        </p:txBody>
      </p:sp>
      <p:sp>
        <p:nvSpPr>
          <p:cNvPr id="3" name="Footer Placeholder 2"/>
          <p:cNvSpPr>
            <a:spLocks noGrp="1"/>
          </p:cNvSpPr>
          <p:nvPr>
            <p:ph type="ftr" sz="quarter" idx="11"/>
          </p:nvPr>
        </p:nvSpPr>
        <p:spPr/>
        <p:txBody>
          <a:bodyPr/>
          <a:lstStyle/>
          <a:p>
            <a:pPr>
              <a:defRPr/>
            </a:pPr>
            <a:r>
              <a:rPr lang="en-US" smtClean="0"/>
              <a:t>RDBMS Concepts/ Session 1 </a:t>
            </a:r>
            <a:endParaRPr lang="en-US" dirty="0"/>
          </a:p>
        </p:txBody>
      </p:sp>
      <p:sp>
        <p:nvSpPr>
          <p:cNvPr id="4" name="Title 3"/>
          <p:cNvSpPr>
            <a:spLocks noGrp="1"/>
          </p:cNvSpPr>
          <p:nvPr>
            <p:ph type="title"/>
          </p:nvPr>
        </p:nvSpPr>
        <p:spPr/>
        <p:txBody>
          <a:bodyPr/>
          <a:lstStyle/>
          <a:p>
            <a:r>
              <a:rPr lang="en-US" dirty="0" smtClean="0"/>
              <a:t>Terms Related to RDBMS 2-3</a:t>
            </a:r>
            <a:endParaRPr lang="en-US" dirty="0"/>
          </a:p>
        </p:txBody>
      </p:sp>
      <p:sp>
        <p:nvSpPr>
          <p:cNvPr id="5" name="TextBox 4"/>
          <p:cNvSpPr txBox="1"/>
          <p:nvPr/>
        </p:nvSpPr>
        <p:spPr>
          <a:xfrm>
            <a:off x="381000" y="1002268"/>
            <a:ext cx="85344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Consider the scenario of a company maintaining customer and order information for products being sold and customer-order details for a specific month, say, August.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following tables are used to illustrate this scenario:</a:t>
            </a:r>
          </a:p>
        </p:txBody>
      </p:sp>
      <p:pic>
        <p:nvPicPr>
          <p:cNvPr id="2050" name="Picture 2"/>
          <p:cNvPicPr>
            <a:picLocks noChangeAspect="1" noChangeArrowheads="1"/>
          </p:cNvPicPr>
          <p:nvPr/>
        </p:nvPicPr>
        <p:blipFill>
          <a:blip r:embed="rId2" cstate="print"/>
          <a:srcRect/>
          <a:stretch>
            <a:fillRect/>
          </a:stretch>
        </p:blipFill>
        <p:spPr bwMode="auto">
          <a:xfrm>
            <a:off x="609600" y="2133600"/>
            <a:ext cx="4054415" cy="1524000"/>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5105400" y="2133600"/>
            <a:ext cx="3306792" cy="1538377"/>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1295400" y="4191000"/>
            <a:ext cx="2674189" cy="2027208"/>
          </a:xfrm>
          <a:prstGeom prst="rect">
            <a:avLst/>
          </a:prstGeom>
          <a:noFill/>
          <a:ln w="9525">
            <a:noFill/>
            <a:miter lim="800000"/>
            <a:headEnd/>
            <a:tailEnd/>
          </a:ln>
        </p:spPr>
      </p:pic>
      <p:pic>
        <p:nvPicPr>
          <p:cNvPr id="2053" name="Picture 5"/>
          <p:cNvPicPr>
            <a:picLocks noChangeAspect="1" noChangeArrowheads="1"/>
          </p:cNvPicPr>
          <p:nvPr/>
        </p:nvPicPr>
        <p:blipFill>
          <a:blip r:embed="rId5" cstate="print"/>
          <a:srcRect/>
          <a:stretch>
            <a:fillRect/>
          </a:stretch>
        </p:blipFill>
        <p:spPr bwMode="auto">
          <a:xfrm>
            <a:off x="4724400" y="4495800"/>
            <a:ext cx="2961736" cy="1524000"/>
          </a:xfrm>
          <a:prstGeom prst="rect">
            <a:avLst/>
          </a:prstGeom>
          <a:noFill/>
          <a:ln w="9525">
            <a:noFill/>
            <a:miter lim="800000"/>
            <a:headEnd/>
            <a:tailEnd/>
          </a:ln>
        </p:spPr>
      </p:pic>
      <p:sp>
        <p:nvSpPr>
          <p:cNvPr id="10" name="TextBox 9"/>
          <p:cNvSpPr txBox="1"/>
          <p:nvPr/>
        </p:nvSpPr>
        <p:spPr>
          <a:xfrm>
            <a:off x="1981200" y="6324600"/>
            <a:ext cx="1447800" cy="252826"/>
          </a:xfrm>
          <a:prstGeom prst="rect">
            <a:avLst/>
          </a:prstGeom>
          <a:noFill/>
        </p:spPr>
        <p:txBody>
          <a:bodyPr wrap="square" rtlCol="0">
            <a:spAutoFit/>
          </a:bodyPr>
          <a:lstStyle/>
          <a:p>
            <a:r>
              <a:rPr lang="en-US" b="1" dirty="0" err="1" smtClean="0">
                <a:latin typeface="Calibri" pitchFamily="34" charset="0"/>
                <a:cs typeface="Calibri" pitchFamily="34" charset="0"/>
              </a:rPr>
              <a:t>Order_Details</a:t>
            </a:r>
            <a:endParaRPr lang="en-US" b="1" dirty="0">
              <a:latin typeface="Calibri" pitchFamily="34" charset="0"/>
              <a:cs typeface="Calibri" pitchFamily="34" charset="0"/>
            </a:endParaRPr>
          </a:p>
        </p:txBody>
      </p:sp>
      <p:sp>
        <p:nvSpPr>
          <p:cNvPr id="11" name="TextBox 10"/>
          <p:cNvSpPr txBox="1"/>
          <p:nvPr/>
        </p:nvSpPr>
        <p:spPr>
          <a:xfrm>
            <a:off x="5638800" y="6096000"/>
            <a:ext cx="1371600" cy="252826"/>
          </a:xfrm>
          <a:prstGeom prst="rect">
            <a:avLst/>
          </a:prstGeom>
          <a:noFill/>
        </p:spPr>
        <p:txBody>
          <a:bodyPr wrap="square" rtlCol="0">
            <a:spAutoFit/>
          </a:bodyPr>
          <a:lstStyle/>
          <a:p>
            <a:r>
              <a:rPr lang="en-US" b="1" dirty="0" err="1" smtClean="0">
                <a:latin typeface="Calibri" pitchFamily="34" charset="0"/>
                <a:cs typeface="Calibri" pitchFamily="34" charset="0"/>
              </a:rPr>
              <a:t>Order_August</a:t>
            </a:r>
            <a:endParaRPr lang="en-US" b="1" dirty="0">
              <a:latin typeface="Calibri" pitchFamily="34" charset="0"/>
              <a:cs typeface="Calibri" pitchFamily="34" charset="0"/>
            </a:endParaRPr>
          </a:p>
        </p:txBody>
      </p:sp>
      <p:sp>
        <p:nvSpPr>
          <p:cNvPr id="12" name="TextBox 11"/>
          <p:cNvSpPr txBox="1"/>
          <p:nvPr/>
        </p:nvSpPr>
        <p:spPr>
          <a:xfrm>
            <a:off x="2057400" y="3709574"/>
            <a:ext cx="1447800" cy="252826"/>
          </a:xfrm>
          <a:prstGeom prst="rect">
            <a:avLst/>
          </a:prstGeom>
          <a:noFill/>
        </p:spPr>
        <p:txBody>
          <a:bodyPr wrap="square" rtlCol="0">
            <a:spAutoFit/>
          </a:bodyPr>
          <a:lstStyle/>
          <a:p>
            <a:r>
              <a:rPr lang="en-US" b="1" dirty="0" smtClean="0">
                <a:latin typeface="Calibri" pitchFamily="34" charset="0"/>
                <a:cs typeface="Calibri" pitchFamily="34" charset="0"/>
              </a:rPr>
              <a:t>Customer</a:t>
            </a:r>
            <a:endParaRPr lang="en-US" b="1" dirty="0">
              <a:latin typeface="Calibri" pitchFamily="34" charset="0"/>
              <a:cs typeface="Calibri" pitchFamily="34" charset="0"/>
            </a:endParaRPr>
          </a:p>
        </p:txBody>
      </p:sp>
      <p:sp>
        <p:nvSpPr>
          <p:cNvPr id="13" name="TextBox 12"/>
          <p:cNvSpPr txBox="1"/>
          <p:nvPr/>
        </p:nvSpPr>
        <p:spPr>
          <a:xfrm>
            <a:off x="5943600" y="3688527"/>
            <a:ext cx="1371600" cy="252826"/>
          </a:xfrm>
          <a:prstGeom prst="rect">
            <a:avLst/>
          </a:prstGeom>
          <a:noFill/>
        </p:spPr>
        <p:txBody>
          <a:bodyPr wrap="square" rtlCol="0">
            <a:spAutoFit/>
          </a:bodyPr>
          <a:lstStyle/>
          <a:p>
            <a:pPr algn="ctr"/>
            <a:r>
              <a:rPr lang="en-US" b="1" dirty="0" smtClean="0">
                <a:latin typeface="Calibri" pitchFamily="34" charset="0"/>
                <a:cs typeface="Calibri" pitchFamily="34" charset="0"/>
              </a:rPr>
              <a:t>Items</a:t>
            </a:r>
            <a:endParaRPr lang="en-US" b="1" dirty="0">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33</a:t>
            </a:fld>
            <a:endParaRPr lang="en-US"/>
          </a:p>
        </p:txBody>
      </p:sp>
      <p:sp>
        <p:nvSpPr>
          <p:cNvPr id="3" name="Footer Placeholder 2"/>
          <p:cNvSpPr>
            <a:spLocks noGrp="1"/>
          </p:cNvSpPr>
          <p:nvPr>
            <p:ph type="ftr" sz="quarter" idx="11"/>
          </p:nvPr>
        </p:nvSpPr>
        <p:spPr/>
        <p:txBody>
          <a:bodyPr/>
          <a:lstStyle/>
          <a:p>
            <a:pPr>
              <a:defRPr/>
            </a:pPr>
            <a:r>
              <a:rPr lang="en-US" smtClean="0"/>
              <a:t>RDBMS Concepts/ Session 1 </a:t>
            </a:r>
            <a:endParaRPr lang="en-US" dirty="0"/>
          </a:p>
        </p:txBody>
      </p:sp>
      <p:sp>
        <p:nvSpPr>
          <p:cNvPr id="4" name="Title 3"/>
          <p:cNvSpPr>
            <a:spLocks noGrp="1"/>
          </p:cNvSpPr>
          <p:nvPr>
            <p:ph type="title"/>
          </p:nvPr>
        </p:nvSpPr>
        <p:spPr/>
        <p:txBody>
          <a:bodyPr/>
          <a:lstStyle/>
          <a:p>
            <a:r>
              <a:rPr lang="en-US" dirty="0" smtClean="0"/>
              <a:t>Terms Related to RDBMS 3-3</a:t>
            </a:r>
            <a:endParaRPr lang="en-US" dirty="0"/>
          </a:p>
        </p:txBody>
      </p:sp>
      <p:sp>
        <p:nvSpPr>
          <p:cNvPr id="5" name="TextBox 4"/>
          <p:cNvSpPr txBox="1"/>
          <p:nvPr/>
        </p:nvSpPr>
        <p:spPr>
          <a:xfrm>
            <a:off x="381000" y="926068"/>
            <a:ext cx="85344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table lists the terms related to tables:</a:t>
            </a:r>
          </a:p>
        </p:txBody>
      </p:sp>
      <p:pic>
        <p:nvPicPr>
          <p:cNvPr id="3075" name="Picture 3"/>
          <p:cNvPicPr>
            <a:picLocks noChangeAspect="1" noChangeArrowheads="1"/>
          </p:cNvPicPr>
          <p:nvPr/>
        </p:nvPicPr>
        <p:blipFill>
          <a:blip r:embed="rId2" cstate="print"/>
          <a:srcRect/>
          <a:stretch>
            <a:fillRect/>
          </a:stretch>
        </p:blipFill>
        <p:spPr bwMode="auto">
          <a:xfrm>
            <a:off x="1143000" y="1295400"/>
            <a:ext cx="6324600" cy="5257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34</a:t>
            </a:fld>
            <a:endParaRPr lang="en-US"/>
          </a:p>
        </p:txBody>
      </p:sp>
      <p:sp>
        <p:nvSpPr>
          <p:cNvPr id="3" name="Footer Placeholder 2"/>
          <p:cNvSpPr>
            <a:spLocks noGrp="1"/>
          </p:cNvSpPr>
          <p:nvPr>
            <p:ph type="ftr" sz="quarter" idx="11"/>
          </p:nvPr>
        </p:nvSpPr>
        <p:spPr/>
        <p:txBody>
          <a:bodyPr/>
          <a:lstStyle/>
          <a:p>
            <a:pPr>
              <a:defRPr/>
            </a:pPr>
            <a:r>
              <a:rPr lang="en-US" smtClean="0"/>
              <a:t>RDBMS Concepts/ Session 1 </a:t>
            </a:r>
            <a:endParaRPr lang="en-US" dirty="0"/>
          </a:p>
        </p:txBody>
      </p:sp>
      <p:sp>
        <p:nvSpPr>
          <p:cNvPr id="4" name="Title 3"/>
          <p:cNvSpPr>
            <a:spLocks noGrp="1"/>
          </p:cNvSpPr>
          <p:nvPr>
            <p:ph type="title"/>
          </p:nvPr>
        </p:nvSpPr>
        <p:spPr/>
        <p:txBody>
          <a:bodyPr/>
          <a:lstStyle/>
          <a:p>
            <a:r>
              <a:rPr lang="en-US" dirty="0" smtClean="0"/>
              <a:t>RDBMS Users 1-2</a:t>
            </a:r>
            <a:endParaRPr lang="en-US" dirty="0"/>
          </a:p>
        </p:txBody>
      </p:sp>
      <p:sp>
        <p:nvSpPr>
          <p:cNvPr id="6" name="TextBox 5"/>
          <p:cNvSpPr txBox="1"/>
          <p:nvPr/>
        </p:nvSpPr>
        <p:spPr>
          <a:xfrm>
            <a:off x="381000" y="926068"/>
            <a:ext cx="85344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Many persons are involved in the design, use, and maintenance of a large database with a few hundred users. </a:t>
            </a:r>
          </a:p>
        </p:txBody>
      </p:sp>
      <p:graphicFrame>
        <p:nvGraphicFramePr>
          <p:cNvPr id="8" name="Diagram 7"/>
          <p:cNvGraphicFramePr/>
          <p:nvPr/>
        </p:nvGraphicFramePr>
        <p:xfrm>
          <a:off x="838200" y="1625600"/>
          <a:ext cx="7315200" cy="4775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35</a:t>
            </a:fld>
            <a:endParaRPr lang="en-US"/>
          </a:p>
        </p:txBody>
      </p:sp>
      <p:sp>
        <p:nvSpPr>
          <p:cNvPr id="3" name="Footer Placeholder 2"/>
          <p:cNvSpPr>
            <a:spLocks noGrp="1"/>
          </p:cNvSpPr>
          <p:nvPr>
            <p:ph type="ftr" sz="quarter" idx="11"/>
          </p:nvPr>
        </p:nvSpPr>
        <p:spPr/>
        <p:txBody>
          <a:bodyPr/>
          <a:lstStyle/>
          <a:p>
            <a:pPr>
              <a:defRPr/>
            </a:pPr>
            <a:r>
              <a:rPr lang="en-US" smtClean="0"/>
              <a:t>RDBMS Concepts/ Session 1 </a:t>
            </a:r>
            <a:endParaRPr lang="en-US" dirty="0"/>
          </a:p>
        </p:txBody>
      </p:sp>
      <p:sp>
        <p:nvSpPr>
          <p:cNvPr id="4" name="Title 3"/>
          <p:cNvSpPr>
            <a:spLocks noGrp="1"/>
          </p:cNvSpPr>
          <p:nvPr>
            <p:ph type="title"/>
          </p:nvPr>
        </p:nvSpPr>
        <p:spPr/>
        <p:txBody>
          <a:bodyPr/>
          <a:lstStyle/>
          <a:p>
            <a:r>
              <a:rPr lang="en-US" dirty="0" smtClean="0"/>
              <a:t>RDBMS Users 2-2</a:t>
            </a:r>
            <a:endParaRPr lang="en-US" dirty="0"/>
          </a:p>
        </p:txBody>
      </p:sp>
      <p:graphicFrame>
        <p:nvGraphicFramePr>
          <p:cNvPr id="6" name="Diagram 5"/>
          <p:cNvGraphicFramePr/>
          <p:nvPr/>
        </p:nvGraphicFramePr>
        <p:xfrm>
          <a:off x="533400" y="1219200"/>
          <a:ext cx="8305800" cy="495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36</a:t>
            </a:fld>
            <a:endParaRPr lang="en-US"/>
          </a:p>
        </p:txBody>
      </p:sp>
      <p:sp>
        <p:nvSpPr>
          <p:cNvPr id="3" name="Footer Placeholder 2"/>
          <p:cNvSpPr>
            <a:spLocks noGrp="1"/>
          </p:cNvSpPr>
          <p:nvPr>
            <p:ph type="ftr" sz="quarter" idx="11"/>
          </p:nvPr>
        </p:nvSpPr>
        <p:spPr/>
        <p:txBody>
          <a:bodyPr/>
          <a:lstStyle/>
          <a:p>
            <a:pPr>
              <a:defRPr/>
            </a:pPr>
            <a:r>
              <a:rPr lang="en-US" smtClean="0"/>
              <a:t>RDBMS Concepts/ Session 1 </a:t>
            </a:r>
            <a:endParaRPr lang="en-US" dirty="0"/>
          </a:p>
        </p:txBody>
      </p:sp>
      <p:sp>
        <p:nvSpPr>
          <p:cNvPr id="4" name="Title 3"/>
          <p:cNvSpPr>
            <a:spLocks noGrp="1"/>
          </p:cNvSpPr>
          <p:nvPr>
            <p:ph type="title"/>
          </p:nvPr>
        </p:nvSpPr>
        <p:spPr/>
        <p:txBody>
          <a:bodyPr/>
          <a:lstStyle/>
          <a:p>
            <a:r>
              <a:rPr lang="en-US" dirty="0" smtClean="0"/>
              <a:t>Entity</a:t>
            </a:r>
            <a:endParaRPr lang="en-US" dirty="0"/>
          </a:p>
        </p:txBody>
      </p:sp>
      <p:grpSp>
        <p:nvGrpSpPr>
          <p:cNvPr id="5" name="Group 4"/>
          <p:cNvGrpSpPr/>
          <p:nvPr/>
        </p:nvGrpSpPr>
        <p:grpSpPr>
          <a:xfrm>
            <a:off x="381000" y="3810000"/>
            <a:ext cx="8153400" cy="838200"/>
            <a:chOff x="0" y="267999"/>
            <a:chExt cx="6096000" cy="936000"/>
          </a:xfrm>
          <a:scene3d>
            <a:camera prst="orthographicFront"/>
            <a:lightRig rig="flat" dir="t"/>
          </a:scene3d>
        </p:grpSpPr>
        <p:sp>
          <p:nvSpPr>
            <p:cNvPr id="6" name="Rounded Rectangle 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8" name="Group 7"/>
          <p:cNvGrpSpPr/>
          <p:nvPr/>
        </p:nvGrpSpPr>
        <p:grpSpPr>
          <a:xfrm>
            <a:off x="381000" y="990600"/>
            <a:ext cx="8153400" cy="762000"/>
            <a:chOff x="0" y="21039"/>
            <a:chExt cx="6096000" cy="1067040"/>
          </a:xfrm>
          <a:scene3d>
            <a:camera prst="orthographicFront"/>
            <a:lightRig rig="flat" dir="t"/>
          </a:scene3d>
        </p:grpSpPr>
        <p:sp>
          <p:nvSpPr>
            <p:cNvPr id="9" name="Rounded Rectangle 8"/>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10"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An entity is a person, place, thing, object, event, or even a concept, which can be distinctly identified. </a:t>
              </a:r>
              <a:endParaRPr lang="en-US" sz="1800" kern="1200" dirty="0">
                <a:latin typeface="Calibri" pitchFamily="34" charset="0"/>
                <a:cs typeface="Calibri" pitchFamily="34" charset="0"/>
              </a:endParaRPr>
            </a:p>
          </p:txBody>
        </p:sp>
      </p:grpSp>
      <p:grpSp>
        <p:nvGrpSpPr>
          <p:cNvPr id="11" name="Group 10"/>
          <p:cNvGrpSpPr/>
          <p:nvPr/>
        </p:nvGrpSpPr>
        <p:grpSpPr>
          <a:xfrm>
            <a:off x="381000" y="1905000"/>
            <a:ext cx="8153400" cy="762000"/>
            <a:chOff x="0" y="267999"/>
            <a:chExt cx="6096000" cy="936000"/>
          </a:xfrm>
          <a:scene3d>
            <a:camera prst="orthographicFront"/>
            <a:lightRig rig="flat" dir="t"/>
          </a:scene3d>
        </p:grpSpPr>
        <p:sp>
          <p:nvSpPr>
            <p:cNvPr id="12" name="Rounded Rectangle 11"/>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3"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4" name="Group 13"/>
          <p:cNvGrpSpPr/>
          <p:nvPr/>
        </p:nvGrpSpPr>
        <p:grpSpPr>
          <a:xfrm>
            <a:off x="381000" y="2819400"/>
            <a:ext cx="8153400" cy="838200"/>
            <a:chOff x="0" y="1614759"/>
            <a:chExt cx="6096000" cy="1141920"/>
          </a:xfrm>
          <a:scene3d>
            <a:camera prst="orthographicFront"/>
            <a:lightRig rig="flat" dir="t"/>
          </a:scene3d>
        </p:grpSpPr>
        <p:sp>
          <p:nvSpPr>
            <p:cNvPr id="15" name="Rounded Rectangle 14"/>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6"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defTabSz="889000">
                <a:lnSpc>
                  <a:spcPct val="90000"/>
                </a:lnSpc>
                <a:spcBef>
                  <a:spcPct val="0"/>
                </a:spcBef>
                <a:spcAft>
                  <a:spcPct val="35000"/>
                </a:spcAft>
              </a:pPr>
              <a:r>
                <a:rPr lang="en-US" sz="1800" dirty="0" smtClean="0">
                  <a:latin typeface="Calibri" pitchFamily="34" charset="0"/>
                  <a:cs typeface="Calibri" pitchFamily="34" charset="0"/>
                </a:rPr>
                <a:t>Each entity has certain characteristics known as attributes. </a:t>
              </a:r>
            </a:p>
          </p:txBody>
        </p:sp>
      </p:grpSp>
      <p:sp>
        <p:nvSpPr>
          <p:cNvPr id="17" name="Rounded Rectangle 4"/>
          <p:cNvSpPr/>
          <p:nvPr/>
        </p:nvSpPr>
        <p:spPr>
          <a:xfrm>
            <a:off x="457200" y="3815635"/>
            <a:ext cx="8014062" cy="907637"/>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For example, the student entity might include attributes like student number, name, and grade. Each attribute should be named appropriately.</a:t>
            </a:r>
            <a:endParaRPr lang="en-US" sz="1800" dirty="0">
              <a:latin typeface="Calibri" pitchFamily="34" charset="0"/>
              <a:cs typeface="Calibri" pitchFamily="34" charset="0"/>
            </a:endParaRPr>
          </a:p>
        </p:txBody>
      </p:sp>
      <p:sp>
        <p:nvSpPr>
          <p:cNvPr id="18" name="Rounded Rectangle 4"/>
          <p:cNvSpPr/>
          <p:nvPr/>
        </p:nvSpPr>
        <p:spPr>
          <a:xfrm>
            <a:off x="457200" y="19106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For example, the entities in a university are students, faculty members, and courses.</a:t>
            </a:r>
          </a:p>
        </p:txBody>
      </p:sp>
      <p:grpSp>
        <p:nvGrpSpPr>
          <p:cNvPr id="19" name="Group 18"/>
          <p:cNvGrpSpPr/>
          <p:nvPr/>
        </p:nvGrpSpPr>
        <p:grpSpPr>
          <a:xfrm>
            <a:off x="381000" y="4800600"/>
            <a:ext cx="8153400" cy="762000"/>
            <a:chOff x="0" y="21039"/>
            <a:chExt cx="6096000" cy="1067040"/>
          </a:xfrm>
          <a:scene3d>
            <a:camera prst="orthographicFront"/>
            <a:lightRig rig="flat" dir="t"/>
          </a:scene3d>
        </p:grpSpPr>
        <p:sp>
          <p:nvSpPr>
            <p:cNvPr id="20" name="Rounded Rectangle 19"/>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21"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A grouping of related entities becomes an entity set. Each entity set is given a name. The name of the entity set reflects the contents. </a:t>
              </a:r>
              <a:endParaRPr lang="en-US" sz="1800" dirty="0">
                <a:latin typeface="Calibri" pitchFamily="34" charset="0"/>
                <a:cs typeface="Calibri" pitchFamily="34" charset="0"/>
              </a:endParaRPr>
            </a:p>
          </p:txBody>
        </p:sp>
      </p:grpSp>
      <p:grpSp>
        <p:nvGrpSpPr>
          <p:cNvPr id="22" name="Group 21"/>
          <p:cNvGrpSpPr/>
          <p:nvPr/>
        </p:nvGrpSpPr>
        <p:grpSpPr>
          <a:xfrm>
            <a:off x="381000" y="5715000"/>
            <a:ext cx="8153400" cy="762000"/>
            <a:chOff x="0" y="267999"/>
            <a:chExt cx="6096000" cy="936000"/>
          </a:xfrm>
          <a:scene3d>
            <a:camera prst="orthographicFront"/>
            <a:lightRig rig="flat" dir="t"/>
          </a:scene3d>
        </p:grpSpPr>
        <p:sp>
          <p:nvSpPr>
            <p:cNvPr id="23" name="Rounded Rectangle 22"/>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24"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25" name="Rounded Rectangle 4"/>
          <p:cNvSpPr/>
          <p:nvPr/>
        </p:nvSpPr>
        <p:spPr>
          <a:xfrm>
            <a:off x="457200" y="57206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Thus, the attributes of all the students of the university will be stored in an entity set called </a:t>
            </a:r>
            <a:r>
              <a:rPr lang="en-US" sz="1800" dirty="0" smtClean="0">
                <a:latin typeface="Courier New" pitchFamily="49" charset="0"/>
                <a:cs typeface="Courier New" pitchFamily="49" charset="0"/>
              </a:rPr>
              <a:t>Student</a:t>
            </a:r>
            <a:r>
              <a:rPr lang="en-US" sz="1800" dirty="0" smtClean="0">
                <a:latin typeface="Calibri" pitchFamily="34" charset="0"/>
                <a:cs typeface="Calibri" pitchFamily="34" charset="0"/>
              </a:rPr>
              <a:t>.</a:t>
            </a:r>
            <a:endParaRPr lang="en-US" sz="1800" kern="1200" dirty="0">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37</a:t>
            </a:fld>
            <a:endParaRPr lang="en-US"/>
          </a:p>
        </p:txBody>
      </p:sp>
      <p:sp>
        <p:nvSpPr>
          <p:cNvPr id="3" name="Footer Placeholder 2"/>
          <p:cNvSpPr>
            <a:spLocks noGrp="1"/>
          </p:cNvSpPr>
          <p:nvPr>
            <p:ph type="ftr" sz="quarter" idx="11"/>
          </p:nvPr>
        </p:nvSpPr>
        <p:spPr/>
        <p:txBody>
          <a:bodyPr/>
          <a:lstStyle/>
          <a:p>
            <a:pPr>
              <a:defRPr/>
            </a:pPr>
            <a:r>
              <a:rPr lang="en-US" smtClean="0"/>
              <a:t>RDBMS Concepts/ Session 1 </a:t>
            </a:r>
            <a:endParaRPr lang="en-US" dirty="0"/>
          </a:p>
        </p:txBody>
      </p:sp>
      <p:sp>
        <p:nvSpPr>
          <p:cNvPr id="4" name="Title 3"/>
          <p:cNvSpPr>
            <a:spLocks noGrp="1"/>
          </p:cNvSpPr>
          <p:nvPr>
            <p:ph type="title"/>
          </p:nvPr>
        </p:nvSpPr>
        <p:spPr/>
        <p:txBody>
          <a:bodyPr/>
          <a:lstStyle/>
          <a:p>
            <a:r>
              <a:rPr lang="en-US" dirty="0" smtClean="0"/>
              <a:t>Tables and their Characteristics 1-2</a:t>
            </a:r>
            <a:endParaRPr lang="en-US" dirty="0"/>
          </a:p>
        </p:txBody>
      </p:sp>
      <p:grpSp>
        <p:nvGrpSpPr>
          <p:cNvPr id="5" name="Group 4"/>
          <p:cNvGrpSpPr/>
          <p:nvPr/>
        </p:nvGrpSpPr>
        <p:grpSpPr>
          <a:xfrm>
            <a:off x="381000" y="990600"/>
            <a:ext cx="8153400" cy="7620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 access and manipulation of data is facilitated by the creation of data relationships based on a construct known as a table.</a:t>
              </a:r>
              <a:endParaRPr lang="en-US" sz="1800" kern="1200" dirty="0">
                <a:latin typeface="Calibri" pitchFamily="34" charset="0"/>
                <a:cs typeface="Calibri" pitchFamily="34" charset="0"/>
              </a:endParaRPr>
            </a:p>
          </p:txBody>
        </p:sp>
      </p:grpSp>
      <p:grpSp>
        <p:nvGrpSpPr>
          <p:cNvPr id="8" name="Group 7"/>
          <p:cNvGrpSpPr/>
          <p:nvPr/>
        </p:nvGrpSpPr>
        <p:grpSpPr>
          <a:xfrm>
            <a:off x="381000" y="1905000"/>
            <a:ext cx="8153400" cy="7620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1" name="Group 10"/>
          <p:cNvGrpSpPr/>
          <p:nvPr/>
        </p:nvGrpSpPr>
        <p:grpSpPr>
          <a:xfrm>
            <a:off x="381000" y="2819400"/>
            <a:ext cx="8153400" cy="838200"/>
            <a:chOff x="0" y="1614759"/>
            <a:chExt cx="6096000" cy="1141920"/>
          </a:xfrm>
          <a:scene3d>
            <a:camera prst="orthographicFront"/>
            <a:lightRig rig="flat" dir="t"/>
          </a:scene3d>
        </p:grpSpPr>
        <p:sp>
          <p:nvSpPr>
            <p:cNvPr id="12" name="Rounded Rectangle 11"/>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3"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defTabSz="889000">
                <a:lnSpc>
                  <a:spcPct val="90000"/>
                </a:lnSpc>
                <a:spcBef>
                  <a:spcPct val="0"/>
                </a:spcBef>
                <a:spcAft>
                  <a:spcPct val="35000"/>
                </a:spcAft>
              </a:pPr>
              <a:r>
                <a:rPr lang="en-US" sz="1800" dirty="0" smtClean="0">
                  <a:latin typeface="Calibri" pitchFamily="34" charset="0"/>
                  <a:cs typeface="Calibri" pitchFamily="34" charset="0"/>
                </a:rPr>
                <a:t>A table is also called a relation. The rows are known as </a:t>
              </a:r>
              <a:r>
                <a:rPr lang="en-US" sz="1800" dirty="0" err="1" smtClean="0">
                  <a:latin typeface="Calibri" pitchFamily="34" charset="0"/>
                  <a:cs typeface="Calibri" pitchFamily="34" charset="0"/>
                </a:rPr>
                <a:t>tuples</a:t>
              </a:r>
              <a:r>
                <a:rPr lang="en-US" sz="1800" dirty="0" smtClean="0">
                  <a:latin typeface="Calibri" pitchFamily="34" charset="0"/>
                  <a:cs typeface="Calibri" pitchFamily="34" charset="0"/>
                </a:rPr>
                <a:t>. The columns are known as attributes.</a:t>
              </a:r>
            </a:p>
          </p:txBody>
        </p:sp>
      </p:grpSp>
      <p:sp>
        <p:nvSpPr>
          <p:cNvPr id="14" name="Rounded Rectangle 4"/>
          <p:cNvSpPr/>
          <p:nvPr/>
        </p:nvSpPr>
        <p:spPr>
          <a:xfrm>
            <a:off x="457200" y="19106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A table contains a group of related entities that is an entity set. The terms entity set and table are often used interchangeably.</a:t>
            </a:r>
          </a:p>
        </p:txBody>
      </p:sp>
      <p:sp>
        <p:nvSpPr>
          <p:cNvPr id="15" name="TextBox 14"/>
          <p:cNvSpPr txBox="1"/>
          <p:nvPr/>
        </p:nvSpPr>
        <p:spPr>
          <a:xfrm>
            <a:off x="381000" y="3733800"/>
            <a:ext cx="85344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figure highlights the characteristics of a table: </a:t>
            </a:r>
          </a:p>
        </p:txBody>
      </p:sp>
      <p:pic>
        <p:nvPicPr>
          <p:cNvPr id="16" name="Picture 15" descr="Figure 1.6.tif"/>
          <p:cNvPicPr>
            <a:picLocks noChangeAspect="1"/>
          </p:cNvPicPr>
          <p:nvPr/>
        </p:nvPicPr>
        <p:blipFill>
          <a:blip r:embed="rId2" cstate="print"/>
          <a:stretch>
            <a:fillRect/>
          </a:stretch>
        </p:blipFill>
        <p:spPr>
          <a:xfrm>
            <a:off x="1524000" y="4114800"/>
            <a:ext cx="5486400" cy="2379763"/>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38</a:t>
            </a:fld>
            <a:endParaRPr lang="en-US"/>
          </a:p>
        </p:txBody>
      </p:sp>
      <p:sp>
        <p:nvSpPr>
          <p:cNvPr id="3" name="Footer Placeholder 2"/>
          <p:cNvSpPr>
            <a:spLocks noGrp="1"/>
          </p:cNvSpPr>
          <p:nvPr>
            <p:ph type="ftr" sz="quarter" idx="11"/>
          </p:nvPr>
        </p:nvSpPr>
        <p:spPr/>
        <p:txBody>
          <a:bodyPr/>
          <a:lstStyle/>
          <a:p>
            <a:pPr>
              <a:defRPr/>
            </a:pPr>
            <a:r>
              <a:rPr lang="en-US" smtClean="0"/>
              <a:t>RDBMS Concepts/ Session 1 </a:t>
            </a:r>
            <a:endParaRPr lang="en-US" dirty="0"/>
          </a:p>
        </p:txBody>
      </p:sp>
      <p:sp>
        <p:nvSpPr>
          <p:cNvPr id="4" name="Title 3"/>
          <p:cNvSpPr>
            <a:spLocks noGrp="1"/>
          </p:cNvSpPr>
          <p:nvPr>
            <p:ph type="title"/>
          </p:nvPr>
        </p:nvSpPr>
        <p:spPr/>
        <p:txBody>
          <a:bodyPr/>
          <a:lstStyle/>
          <a:p>
            <a:r>
              <a:rPr lang="en-US" dirty="0" smtClean="0"/>
              <a:t>Tables and their Characteristics 2-2</a:t>
            </a:r>
            <a:endParaRPr lang="en-US" dirty="0"/>
          </a:p>
        </p:txBody>
      </p:sp>
      <p:graphicFrame>
        <p:nvGraphicFramePr>
          <p:cNvPr id="5" name="Diagram 4"/>
          <p:cNvGraphicFramePr/>
          <p:nvPr/>
        </p:nvGraphicFramePr>
        <p:xfrm>
          <a:off x="457200" y="1371600"/>
          <a:ext cx="8001000" cy="495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381000" y="914400"/>
            <a:ext cx="85344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characteristics of a table are as follows:</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39</a:t>
            </a:fld>
            <a:endParaRPr lang="en-US"/>
          </a:p>
        </p:txBody>
      </p:sp>
      <p:sp>
        <p:nvSpPr>
          <p:cNvPr id="3" name="Footer Placeholder 2"/>
          <p:cNvSpPr>
            <a:spLocks noGrp="1"/>
          </p:cNvSpPr>
          <p:nvPr>
            <p:ph type="ftr" sz="quarter" idx="11"/>
          </p:nvPr>
        </p:nvSpPr>
        <p:spPr/>
        <p:txBody>
          <a:bodyPr/>
          <a:lstStyle/>
          <a:p>
            <a:pPr>
              <a:defRPr/>
            </a:pPr>
            <a:r>
              <a:rPr lang="en-US" smtClean="0"/>
              <a:t>RDBMS Concepts/ Session 1 </a:t>
            </a:r>
            <a:endParaRPr lang="en-US" dirty="0"/>
          </a:p>
        </p:txBody>
      </p:sp>
      <p:sp>
        <p:nvSpPr>
          <p:cNvPr id="4" name="Title 3"/>
          <p:cNvSpPr>
            <a:spLocks noGrp="1"/>
          </p:cNvSpPr>
          <p:nvPr>
            <p:ph type="title"/>
          </p:nvPr>
        </p:nvSpPr>
        <p:spPr>
          <a:xfrm>
            <a:off x="1066800" y="228600"/>
            <a:ext cx="7772400" cy="411162"/>
          </a:xfrm>
        </p:spPr>
        <p:txBody>
          <a:bodyPr/>
          <a:lstStyle/>
          <a:p>
            <a:r>
              <a:rPr lang="en-US" dirty="0" smtClean="0"/>
              <a:t>Differences between a DBMS and an RDBMS</a:t>
            </a:r>
            <a:endParaRPr lang="en-US" dirty="0"/>
          </a:p>
        </p:txBody>
      </p:sp>
      <p:graphicFrame>
        <p:nvGraphicFramePr>
          <p:cNvPr id="5" name="Table 4"/>
          <p:cNvGraphicFramePr>
            <a:graphicFrameLocks noGrp="1"/>
          </p:cNvGraphicFramePr>
          <p:nvPr>
            <p:extLst>
              <p:ext uri="{D42A27DB-BD31-4B8C-83A1-F6EECF244321}">
                <p14:modId xmlns="" xmlns:p14="http://schemas.microsoft.com/office/powerpoint/2010/main" val="1342121628"/>
              </p:ext>
            </p:extLst>
          </p:nvPr>
        </p:nvGraphicFramePr>
        <p:xfrm>
          <a:off x="457200" y="1295400"/>
          <a:ext cx="8229600" cy="4532145"/>
        </p:xfrm>
        <a:graphic>
          <a:graphicData uri="http://schemas.openxmlformats.org/drawingml/2006/table">
            <a:tbl>
              <a:tblPr firstRow="1" bandRow="1">
                <a:tableStyleId>{00A15C55-8517-42AA-B614-E9B94910E393}</a:tableStyleId>
              </a:tblPr>
              <a:tblGrid>
                <a:gridCol w="3962400"/>
                <a:gridCol w="4267200"/>
              </a:tblGrid>
              <a:tr h="533400">
                <a:tc>
                  <a:txBody>
                    <a:bodyPr/>
                    <a:lstStyle/>
                    <a:p>
                      <a:pPr algn="ctr"/>
                      <a:endParaRPr lang="en-US" sz="2400" kern="1200" baseline="30000" dirty="0" smtClean="0"/>
                    </a:p>
                    <a:p>
                      <a:pPr algn="ctr"/>
                      <a:r>
                        <a:rPr lang="en-US" sz="2400" b="1" kern="1200" baseline="30000" dirty="0" smtClean="0">
                          <a:solidFill>
                            <a:schemeClr val="lt1"/>
                          </a:solidFill>
                          <a:latin typeface="+mn-lt"/>
                          <a:ea typeface="+mn-ea"/>
                          <a:cs typeface="+mn-cs"/>
                        </a:rPr>
                        <a:t>DBMS</a:t>
                      </a:r>
                      <a:endParaRPr lang="en-US" sz="2400" b="1" kern="1200" baseline="30000" dirty="0">
                        <a:solidFill>
                          <a:schemeClr val="bg1"/>
                        </a:solidFill>
                        <a:latin typeface="+mn-lt"/>
                        <a:ea typeface="+mn-ea"/>
                        <a:cs typeface="+mn-cs"/>
                      </a:endParaRPr>
                    </a:p>
                  </a:txBody>
                  <a:tcPr marT="0" marB="0">
                    <a:solidFill>
                      <a:schemeClr val="tx2">
                        <a:lumMod val="75000"/>
                      </a:schemeClr>
                    </a:solidFill>
                  </a:tcPr>
                </a:tc>
                <a:tc>
                  <a:txBody>
                    <a:bodyPr/>
                    <a:lstStyle/>
                    <a:p>
                      <a:pPr algn="ctr"/>
                      <a:endParaRPr lang="en-US" sz="2400" kern="1200" baseline="30000" dirty="0" smtClean="0"/>
                    </a:p>
                    <a:p>
                      <a:pPr algn="ctr"/>
                      <a:r>
                        <a:rPr lang="en-US" sz="2400" b="1" kern="1200" baseline="30000" dirty="0" smtClean="0">
                          <a:solidFill>
                            <a:schemeClr val="lt1"/>
                          </a:solidFill>
                          <a:latin typeface="+mn-lt"/>
                          <a:ea typeface="+mn-ea"/>
                          <a:cs typeface="+mn-cs"/>
                        </a:rPr>
                        <a:t>RDBMS</a:t>
                      </a:r>
                      <a:endParaRPr lang="en-US" sz="2400" b="1" kern="1200" baseline="30000" dirty="0">
                        <a:solidFill>
                          <a:schemeClr val="bg1"/>
                        </a:solidFill>
                        <a:latin typeface="+mn-lt"/>
                        <a:ea typeface="+mn-ea"/>
                        <a:cs typeface="+mn-cs"/>
                      </a:endParaRPr>
                    </a:p>
                  </a:txBody>
                  <a:tcPr marT="0" marB="0">
                    <a:solidFill>
                      <a:schemeClr val="tx2">
                        <a:lumMod val="75000"/>
                      </a:schemeClr>
                    </a:solidFill>
                  </a:tcPr>
                </a:tc>
              </a:tr>
              <a:tr h="376475">
                <a:tc>
                  <a:txBody>
                    <a:bodyPr/>
                    <a:lstStyle/>
                    <a:p>
                      <a:r>
                        <a:rPr lang="en-US" sz="1400" b="0" kern="1200" baseline="0" dirty="0" smtClean="0">
                          <a:solidFill>
                            <a:schemeClr val="dk1"/>
                          </a:solidFill>
                          <a:latin typeface="Arial" pitchFamily="34" charset="0"/>
                          <a:ea typeface="+mn-ea"/>
                          <a:cs typeface="Arial" pitchFamily="34" charset="0"/>
                        </a:rPr>
                        <a:t>It does not need to have data in tabular structure nor does it enforce tabular relationships between data items.	</a:t>
                      </a:r>
                    </a:p>
                  </a:txBody>
                  <a:tcPr marT="0" marB="0" anchor="ctr"/>
                </a:tc>
                <a:tc>
                  <a:txBody>
                    <a:bodyPr/>
                    <a:lstStyle/>
                    <a:p>
                      <a:r>
                        <a:rPr lang="en-US" sz="1400" b="0" kern="1200" baseline="0" dirty="0" smtClean="0">
                          <a:solidFill>
                            <a:schemeClr val="tx1"/>
                          </a:solidFill>
                          <a:latin typeface="Arial" pitchFamily="34" charset="0"/>
                          <a:ea typeface="+mn-ea"/>
                          <a:cs typeface="Arial" pitchFamily="34" charset="0"/>
                        </a:rPr>
                        <a:t>In an RDBMS, tabular structure is a must and table relationships are enforced by the system. These relationships enable the user to apply and manage business rules with minimal coding.	</a:t>
                      </a:r>
                    </a:p>
                  </a:txBody>
                  <a:tcPr marT="0" marB="0" anchor="ctr"/>
                </a:tc>
              </a:tr>
              <a:tr h="376475">
                <a:tc>
                  <a:txBody>
                    <a:bodyPr/>
                    <a:lstStyle/>
                    <a:p>
                      <a:r>
                        <a:rPr lang="en-US" sz="1400" b="0" kern="1200" baseline="0" dirty="0" smtClean="0">
                          <a:solidFill>
                            <a:schemeClr val="dk1"/>
                          </a:solidFill>
                          <a:latin typeface="Arial" pitchFamily="34" charset="0"/>
                          <a:ea typeface="+mn-ea"/>
                          <a:cs typeface="Arial" pitchFamily="34" charset="0"/>
                        </a:rPr>
                        <a:t>Small amount of data can be stored and retrieved.</a:t>
                      </a:r>
                    </a:p>
                  </a:txBody>
                  <a:tcPr marT="0" marB="0" anchor="ctr"/>
                </a:tc>
                <a:tc>
                  <a:txBody>
                    <a:bodyPr/>
                    <a:lstStyle/>
                    <a:p>
                      <a:r>
                        <a:rPr lang="en-US" sz="1400" b="0" kern="1200" baseline="0" dirty="0" smtClean="0">
                          <a:solidFill>
                            <a:schemeClr val="tx1"/>
                          </a:solidFill>
                          <a:latin typeface="Arial" pitchFamily="34" charset="0"/>
                          <a:ea typeface="+mn-ea"/>
                          <a:cs typeface="Arial" pitchFamily="34" charset="0"/>
                        </a:rPr>
                        <a:t>An RDBMS can store and retrieve large amount of data.</a:t>
                      </a:r>
                    </a:p>
                  </a:txBody>
                  <a:tcPr marT="0" marB="0" anchor="ctr"/>
                </a:tc>
              </a:tr>
              <a:tr h="550595">
                <a:tc>
                  <a:txBody>
                    <a:bodyPr/>
                    <a:lstStyle/>
                    <a:p>
                      <a:r>
                        <a:rPr lang="en-US" sz="1400" b="0" kern="1200" baseline="0" dirty="0" smtClean="0">
                          <a:solidFill>
                            <a:schemeClr val="dk1"/>
                          </a:solidFill>
                          <a:latin typeface="Arial" pitchFamily="34" charset="0"/>
                          <a:ea typeface="+mn-ea"/>
                          <a:cs typeface="Arial" pitchFamily="34" charset="0"/>
                        </a:rPr>
                        <a:t>A DBMS is less secure than an RDBMS.</a:t>
                      </a:r>
                    </a:p>
                  </a:txBody>
                  <a:tcPr marT="0" marB="0" anchor="ctr"/>
                </a:tc>
                <a:tc>
                  <a:txBody>
                    <a:bodyPr/>
                    <a:lstStyle/>
                    <a:p>
                      <a:r>
                        <a:rPr lang="en-US" sz="1400" b="0" kern="1200" baseline="0" dirty="0" smtClean="0">
                          <a:solidFill>
                            <a:schemeClr val="tx1"/>
                          </a:solidFill>
                          <a:latin typeface="Arial" pitchFamily="34" charset="0"/>
                          <a:ea typeface="+mn-ea"/>
                          <a:cs typeface="Arial" pitchFamily="34" charset="0"/>
                        </a:rPr>
                        <a:t>An RDBMS is more secure than a DBMS.</a:t>
                      </a:r>
                    </a:p>
                  </a:txBody>
                  <a:tcPr marT="0" marB="0" anchor="ctr"/>
                </a:tc>
              </a:tr>
              <a:tr h="550595">
                <a:tc>
                  <a:txBody>
                    <a:bodyPr/>
                    <a:lstStyle/>
                    <a:p>
                      <a:r>
                        <a:rPr lang="en-US" sz="1400" b="0" kern="1200" baseline="0" dirty="0" smtClean="0">
                          <a:solidFill>
                            <a:schemeClr val="dk1"/>
                          </a:solidFill>
                          <a:latin typeface="Arial" pitchFamily="34" charset="0"/>
                          <a:ea typeface="+mn-ea"/>
                          <a:cs typeface="Arial" pitchFamily="34" charset="0"/>
                        </a:rPr>
                        <a:t>It is a single user system.</a:t>
                      </a:r>
                    </a:p>
                  </a:txBody>
                  <a:tcPr marT="0" marB="0" anchor="ctr"/>
                </a:tc>
                <a:tc>
                  <a:txBody>
                    <a:bodyPr/>
                    <a:lstStyle/>
                    <a:p>
                      <a:r>
                        <a:rPr lang="en-US" sz="1400" b="0" kern="1200" baseline="0" dirty="0" smtClean="0">
                          <a:solidFill>
                            <a:schemeClr val="tx1"/>
                          </a:solidFill>
                          <a:latin typeface="Arial" pitchFamily="34" charset="0"/>
                          <a:ea typeface="+mn-ea"/>
                          <a:cs typeface="Arial" pitchFamily="34" charset="0"/>
                        </a:rPr>
                        <a:t>It is a multiuser system.</a:t>
                      </a:r>
                    </a:p>
                  </a:txBody>
                  <a:tcPr marT="0" marB="0" anchor="ctr"/>
                </a:tc>
              </a:tr>
              <a:tr h="550595">
                <a:tc>
                  <a:txBody>
                    <a:bodyPr/>
                    <a:lstStyle/>
                    <a:p>
                      <a:r>
                        <a:rPr lang="en-US" sz="1400" b="0" kern="1200" baseline="0" dirty="0" smtClean="0">
                          <a:solidFill>
                            <a:schemeClr val="dk1"/>
                          </a:solidFill>
                          <a:latin typeface="Arial" pitchFamily="34" charset="0"/>
                          <a:ea typeface="+mn-ea"/>
                          <a:cs typeface="Arial" pitchFamily="34" charset="0"/>
                        </a:rPr>
                        <a:t>Most DBMSs do not support client/server architecture.</a:t>
                      </a:r>
                    </a:p>
                  </a:txBody>
                  <a:tcPr marT="0" marB="0" anchor="ctr"/>
                </a:tc>
                <a:tc>
                  <a:txBody>
                    <a:bodyPr/>
                    <a:lstStyle/>
                    <a:p>
                      <a:r>
                        <a:rPr lang="en-US" sz="1400" b="0" kern="1200" baseline="0" dirty="0" smtClean="0">
                          <a:solidFill>
                            <a:schemeClr val="tx1"/>
                          </a:solidFill>
                          <a:latin typeface="Arial" pitchFamily="34" charset="0"/>
                          <a:ea typeface="+mn-ea"/>
                          <a:cs typeface="Arial" pitchFamily="34" charset="0"/>
                        </a:rPr>
                        <a:t>It supports client/server architecture.</a:t>
                      </a:r>
                    </a:p>
                  </a:txBody>
                  <a:tcPr marT="0" marB="0" anchor="ctr"/>
                </a:tc>
              </a:tr>
              <a:tr h="550595">
                <a:tc>
                  <a:txBody>
                    <a:bodyPr/>
                    <a:lstStyle/>
                    <a:p>
                      <a:r>
                        <a:rPr lang="en-US" sz="1400" b="0" kern="1200" baseline="0" dirty="0" smtClean="0">
                          <a:solidFill>
                            <a:schemeClr val="dk1"/>
                          </a:solidFill>
                          <a:latin typeface="Arial" pitchFamily="34" charset="0"/>
                          <a:ea typeface="+mn-ea"/>
                          <a:cs typeface="Arial" pitchFamily="34" charset="0"/>
                        </a:rPr>
                        <a:t>Here, entities are given more importance and there is no relation established among these entities.</a:t>
                      </a:r>
                    </a:p>
                  </a:txBody>
                  <a:tcPr marT="0" marB="0" anchor="ctr"/>
                </a:tc>
                <a:tc>
                  <a:txBody>
                    <a:bodyPr/>
                    <a:lstStyle/>
                    <a:p>
                      <a:r>
                        <a:rPr lang="en-US" sz="1400" b="0" kern="1200" baseline="0" dirty="0" smtClean="0">
                          <a:solidFill>
                            <a:schemeClr val="tx1"/>
                          </a:solidFill>
                          <a:latin typeface="Arial" pitchFamily="34" charset="0"/>
                          <a:ea typeface="+mn-ea"/>
                          <a:cs typeface="Arial" pitchFamily="34" charset="0"/>
                        </a:rPr>
                        <a:t>Here, a relation is given more importance. Thus, the tables in an RDBMS are dependent and the user can establish various integrity constraints on these tables so that the ultimate data used by the user remains correct.</a:t>
                      </a:r>
                    </a:p>
                  </a:txBody>
                  <a:tcPr marT="0" marB="0" anchor="ct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a:t>
            </a:fld>
            <a:endParaRPr lang="en-US"/>
          </a:p>
        </p:txBody>
      </p:sp>
      <p:sp>
        <p:nvSpPr>
          <p:cNvPr id="3" name="Footer Placeholder 2"/>
          <p:cNvSpPr>
            <a:spLocks noGrp="1"/>
          </p:cNvSpPr>
          <p:nvPr>
            <p:ph type="ftr" sz="quarter" idx="11"/>
          </p:nvPr>
        </p:nvSpPr>
        <p:spPr/>
        <p:txBody>
          <a:bodyPr/>
          <a:lstStyle/>
          <a:p>
            <a:pPr>
              <a:defRPr/>
            </a:pPr>
            <a:r>
              <a:rPr lang="en-US" smtClean="0"/>
              <a:t>RDBMS Concepts/ Session 1 </a:t>
            </a:r>
            <a:endParaRPr lang="en-US" dirty="0"/>
          </a:p>
        </p:txBody>
      </p:sp>
      <p:sp>
        <p:nvSpPr>
          <p:cNvPr id="4" name="Title 3"/>
          <p:cNvSpPr>
            <a:spLocks noGrp="1"/>
          </p:cNvSpPr>
          <p:nvPr>
            <p:ph type="title"/>
          </p:nvPr>
        </p:nvSpPr>
        <p:spPr/>
        <p:txBody>
          <a:bodyPr/>
          <a:lstStyle/>
          <a:p>
            <a:r>
              <a:rPr lang="en-US" dirty="0" smtClean="0"/>
              <a:t>Data and Database</a:t>
            </a:r>
            <a:endParaRPr lang="en-US" dirty="0"/>
          </a:p>
        </p:txBody>
      </p:sp>
      <p:grpSp>
        <p:nvGrpSpPr>
          <p:cNvPr id="6" name="Group 5"/>
          <p:cNvGrpSpPr/>
          <p:nvPr/>
        </p:nvGrpSpPr>
        <p:grpSpPr>
          <a:xfrm>
            <a:off x="381000" y="1143000"/>
            <a:ext cx="8153400" cy="838200"/>
            <a:chOff x="0" y="21039"/>
            <a:chExt cx="6096000" cy="1067040"/>
          </a:xfrm>
          <a:scene3d>
            <a:camera prst="orthographicFront"/>
            <a:lightRig rig="flat" dir="t"/>
          </a:scene3d>
        </p:grpSpPr>
        <p:sp>
          <p:nvSpPr>
            <p:cNvPr id="7" name="Rounded Rectangle 6"/>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8"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kern="1200" dirty="0" smtClean="0">
                  <a:latin typeface="Calibri" pitchFamily="34" charset="0"/>
                  <a:cs typeface="Calibri" pitchFamily="34" charset="0"/>
                </a:rPr>
                <a:t>When this data is gathered and analyzed, it yields information</a:t>
              </a:r>
              <a:r>
                <a:rPr lang="en-US" sz="1800" dirty="0" smtClean="0">
                  <a:latin typeface="Calibri" pitchFamily="34" charset="0"/>
                  <a:cs typeface="Calibri" pitchFamily="34" charset="0"/>
                </a:rPr>
                <a:t>. Intelligent interpretation of data yields information.</a:t>
              </a:r>
              <a:endParaRPr lang="en-US" sz="1800" kern="1200" dirty="0">
                <a:latin typeface="Calibri" pitchFamily="34" charset="0"/>
                <a:cs typeface="Calibri" pitchFamily="34" charset="0"/>
              </a:endParaRPr>
            </a:p>
          </p:txBody>
        </p:sp>
      </p:grpSp>
      <p:grpSp>
        <p:nvGrpSpPr>
          <p:cNvPr id="9" name="Group 8"/>
          <p:cNvGrpSpPr/>
          <p:nvPr/>
        </p:nvGrpSpPr>
        <p:grpSpPr>
          <a:xfrm>
            <a:off x="381000" y="2133600"/>
            <a:ext cx="8153400" cy="838200"/>
            <a:chOff x="0" y="1614759"/>
            <a:chExt cx="6096000" cy="1141920"/>
          </a:xfrm>
          <a:scene3d>
            <a:camera prst="orthographicFront"/>
            <a:lightRig rig="flat" dir="t"/>
          </a:scene3d>
        </p:grpSpPr>
        <p:sp>
          <p:nvSpPr>
            <p:cNvPr id="10" name="Rounded Rectangle 9"/>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1"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1800" kern="1200" dirty="0" smtClean="0">
                  <a:latin typeface="Calibri" pitchFamily="34" charset="0"/>
                  <a:cs typeface="Calibri" pitchFamily="34" charset="0"/>
                </a:rPr>
                <a:t>Information helps to foresee and plan events.</a:t>
              </a:r>
              <a:endParaRPr lang="en-US" sz="1800" kern="1200" dirty="0">
                <a:latin typeface="Calibri" pitchFamily="34" charset="0"/>
                <a:cs typeface="Calibri" pitchFamily="34" charset="0"/>
              </a:endParaRPr>
            </a:p>
          </p:txBody>
        </p:sp>
      </p:grpSp>
      <p:pic>
        <p:nvPicPr>
          <p:cNvPr id="12" name="Picture 11" descr="Figure 1.1.tif"/>
          <p:cNvPicPr>
            <a:picLocks noChangeAspect="1"/>
          </p:cNvPicPr>
          <p:nvPr/>
        </p:nvPicPr>
        <p:blipFill>
          <a:blip r:embed="rId2" cstate="print"/>
          <a:stretch>
            <a:fillRect/>
          </a:stretch>
        </p:blipFill>
        <p:spPr>
          <a:xfrm>
            <a:off x="5029200" y="3684330"/>
            <a:ext cx="3048000" cy="2792670"/>
          </a:xfrm>
          <a:prstGeom prst="rect">
            <a:avLst/>
          </a:prstGeom>
        </p:spPr>
      </p:pic>
      <p:grpSp>
        <p:nvGrpSpPr>
          <p:cNvPr id="13" name="Group 12"/>
          <p:cNvGrpSpPr/>
          <p:nvPr/>
        </p:nvGrpSpPr>
        <p:grpSpPr>
          <a:xfrm>
            <a:off x="381000" y="3200400"/>
            <a:ext cx="4114800" cy="838200"/>
            <a:chOff x="0" y="21039"/>
            <a:chExt cx="6096000" cy="1067040"/>
          </a:xfrm>
          <a:scene3d>
            <a:camera prst="orthographicFront"/>
            <a:lightRig rig="flat" dir="t"/>
          </a:scene3d>
        </p:grpSpPr>
        <p:sp>
          <p:nvSpPr>
            <p:cNvPr id="14" name="Rounded Rectangle 13"/>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15"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A database is an organized collection of data such that its contents can be easily accessed, managed, and updated.</a:t>
              </a:r>
              <a:endParaRPr lang="en-US" sz="1800" kern="1200" dirty="0">
                <a:latin typeface="Calibri" pitchFamily="34" charset="0"/>
                <a:cs typeface="Calibri" pitchFamily="34" charset="0"/>
              </a:endParaRPr>
            </a:p>
          </p:txBody>
        </p:sp>
      </p:grpSp>
      <p:sp>
        <p:nvSpPr>
          <p:cNvPr id="16" name="Explosion 1 15"/>
          <p:cNvSpPr/>
          <p:nvPr/>
        </p:nvSpPr>
        <p:spPr>
          <a:xfrm>
            <a:off x="381000" y="4267200"/>
            <a:ext cx="4572000" cy="1981200"/>
          </a:xfrm>
          <a:prstGeom prst="irregularSeal1">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lumMod val="95000"/>
                  </a:schemeClr>
                </a:solidFill>
                <a:latin typeface="Calibri" pitchFamily="34" charset="0"/>
                <a:cs typeface="Calibri" pitchFamily="34" charset="0"/>
              </a:rPr>
              <a:t>A </a:t>
            </a:r>
            <a:r>
              <a:rPr lang="en-US" sz="1600" b="1" dirty="0" smtClean="0">
                <a:solidFill>
                  <a:schemeClr val="bg1">
                    <a:lumMod val="95000"/>
                  </a:schemeClr>
                </a:solidFill>
                <a:latin typeface="Calibri" pitchFamily="34" charset="0"/>
                <a:cs typeface="Calibri" pitchFamily="34" charset="0"/>
              </a:rPr>
              <a:t>phone book </a:t>
            </a:r>
            <a:r>
              <a:rPr lang="en-US" sz="1600" dirty="0" smtClean="0">
                <a:solidFill>
                  <a:schemeClr val="bg1">
                    <a:lumMod val="95000"/>
                  </a:schemeClr>
                </a:solidFill>
                <a:latin typeface="Calibri" pitchFamily="34" charset="0"/>
                <a:cs typeface="Calibri" pitchFamily="34" charset="0"/>
              </a:rPr>
              <a:t>is a database consisting of names, addresses, and telephone numbers.</a:t>
            </a:r>
            <a:endParaRPr lang="en-US" sz="1600" dirty="0">
              <a:solidFill>
                <a:schemeClr val="bg1">
                  <a:lumMod val="95000"/>
                </a:schemeClr>
              </a:solidFill>
              <a:latin typeface="Calibri" pitchFamily="34" charset="0"/>
              <a:cs typeface="Calibri" pitchFamily="34" charset="0"/>
            </a:endParaRPr>
          </a:p>
        </p:txBody>
      </p:sp>
      <p:sp>
        <p:nvSpPr>
          <p:cNvPr id="18" name="TextBox 17"/>
          <p:cNvSpPr txBox="1"/>
          <p:nvPr/>
        </p:nvSpPr>
        <p:spPr>
          <a:xfrm>
            <a:off x="4648200" y="3048000"/>
            <a:ext cx="3810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figure illustrates the concept of a database: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ox(ou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40</a:t>
            </a:fld>
            <a:endParaRPr lang="en-US"/>
          </a:p>
        </p:txBody>
      </p:sp>
      <p:sp>
        <p:nvSpPr>
          <p:cNvPr id="3" name="Footer Placeholder 2"/>
          <p:cNvSpPr>
            <a:spLocks noGrp="1"/>
          </p:cNvSpPr>
          <p:nvPr>
            <p:ph type="ftr" sz="quarter" idx="11"/>
          </p:nvPr>
        </p:nvSpPr>
        <p:spPr/>
        <p:txBody>
          <a:bodyPr/>
          <a:lstStyle/>
          <a:p>
            <a:pPr>
              <a:defRPr/>
            </a:pPr>
            <a:r>
              <a:rPr lang="en-US" smtClean="0"/>
              <a:t>RDBMS Concepts/ Session 1 </a:t>
            </a:r>
            <a:endParaRPr lang="en-US" dirty="0"/>
          </a:p>
        </p:txBody>
      </p:sp>
      <p:sp>
        <p:nvSpPr>
          <p:cNvPr id="4" name="Title 3"/>
          <p:cNvSpPr>
            <a:spLocks noGrp="1"/>
          </p:cNvSpPr>
          <p:nvPr>
            <p:ph type="title"/>
          </p:nvPr>
        </p:nvSpPr>
        <p:spPr/>
        <p:txBody>
          <a:bodyPr/>
          <a:lstStyle/>
          <a:p>
            <a:r>
              <a:rPr lang="en-US" dirty="0" smtClean="0"/>
              <a:t>Summary</a:t>
            </a:r>
            <a:endParaRPr lang="en-US" dirty="0"/>
          </a:p>
        </p:txBody>
      </p:sp>
      <p:sp>
        <p:nvSpPr>
          <p:cNvPr id="5" name="TextBox 4"/>
          <p:cNvSpPr txBox="1"/>
          <p:nvPr/>
        </p:nvSpPr>
        <p:spPr>
          <a:xfrm>
            <a:off x="304800" y="1143000"/>
            <a:ext cx="8229599" cy="3853747"/>
          </a:xfrm>
          <a:prstGeom prst="rect">
            <a:avLst/>
          </a:prstGeom>
          <a:noFill/>
        </p:spPr>
        <p:txBody>
          <a:bodyPr wrap="square" rtlCol="0">
            <a:spAutoFit/>
          </a:bodyPr>
          <a:lstStyle/>
          <a:p>
            <a:pPr marL="341313" indent="-341313">
              <a:buFont typeface="Calibri" pitchFamily="34" charset="0"/>
              <a:buChar char="●"/>
            </a:pPr>
            <a:r>
              <a:rPr lang="en-US" sz="1800" dirty="0" smtClean="0">
                <a:latin typeface="Calibri" pitchFamily="34" charset="0"/>
                <a:cs typeface="Calibri" pitchFamily="34" charset="0"/>
              </a:rPr>
              <a:t>A database is a collection of related data stored in the form of a table.</a:t>
            </a:r>
          </a:p>
          <a:p>
            <a:pPr marL="341313" indent="-341313">
              <a:buFont typeface="Calibri" pitchFamily="34" charset="0"/>
              <a:buChar char="●"/>
            </a:pPr>
            <a:r>
              <a:rPr lang="en-US" sz="1800" dirty="0" smtClean="0">
                <a:latin typeface="Calibri" pitchFamily="34" charset="0"/>
                <a:cs typeface="Calibri" pitchFamily="34" charset="0"/>
              </a:rPr>
              <a:t>A data model describes a container for storing data and the process of storing and retrieving data from that container.</a:t>
            </a:r>
          </a:p>
          <a:p>
            <a:pPr marL="341313" indent="-341313">
              <a:buFont typeface="Calibri" pitchFamily="34" charset="0"/>
              <a:buChar char="●"/>
            </a:pPr>
            <a:r>
              <a:rPr lang="en-US" sz="1800" dirty="0" smtClean="0">
                <a:latin typeface="Calibri" pitchFamily="34" charset="0"/>
                <a:cs typeface="Calibri" pitchFamily="34" charset="0"/>
              </a:rPr>
              <a:t>A DBMS is a collection of programs that enables the user to store, modify, and extract information from a database.</a:t>
            </a:r>
          </a:p>
          <a:p>
            <a:pPr marL="341313" indent="-341313">
              <a:buFont typeface="Calibri" pitchFamily="34" charset="0"/>
              <a:buChar char="●"/>
            </a:pPr>
            <a:r>
              <a:rPr lang="en-US" sz="1800" dirty="0" smtClean="0">
                <a:latin typeface="Calibri" pitchFamily="34" charset="0"/>
                <a:cs typeface="Calibri" pitchFamily="34" charset="0"/>
              </a:rPr>
              <a:t>A Relational Database Management System (RDBMS) is a suite of software programs for creating, maintaining, modifying, and manipulating a relational database.</a:t>
            </a:r>
          </a:p>
          <a:p>
            <a:pPr marL="341313" indent="-341313">
              <a:buFont typeface="Calibri" pitchFamily="34" charset="0"/>
              <a:buChar char="●"/>
            </a:pPr>
            <a:r>
              <a:rPr lang="en-US" sz="1800" dirty="0" smtClean="0">
                <a:latin typeface="Calibri" pitchFamily="34" charset="0"/>
                <a:cs typeface="Calibri" pitchFamily="34" charset="0"/>
              </a:rPr>
              <a:t>A relational database is divided into logical units called tables. These logical units are interrelated to each other within the database.</a:t>
            </a:r>
          </a:p>
          <a:p>
            <a:pPr marL="341313" indent="-341313">
              <a:buFont typeface="Calibri" pitchFamily="34" charset="0"/>
              <a:buChar char="●"/>
            </a:pPr>
            <a:r>
              <a:rPr lang="en-US" sz="1800" dirty="0" smtClean="0">
                <a:latin typeface="Calibri" pitchFamily="34" charset="0"/>
                <a:cs typeface="Calibri" pitchFamily="34" charset="0"/>
              </a:rPr>
              <a:t>The main components of an RDBMS are entities and tables.</a:t>
            </a:r>
          </a:p>
          <a:p>
            <a:pPr marL="341313" indent="-341313">
              <a:buFont typeface="Calibri" pitchFamily="34" charset="0"/>
              <a:buChar char="●"/>
            </a:pPr>
            <a:r>
              <a:rPr lang="en-US" sz="1800" dirty="0" smtClean="0">
                <a:latin typeface="Calibri" pitchFamily="34" charset="0"/>
                <a:cs typeface="Calibri" pitchFamily="34" charset="0"/>
              </a:rPr>
              <a:t>In an RDBMS, a relation is given more importance, whereas, in case of a DBMS, entities are given more importance and there is no relation established among these entities.</a:t>
            </a:r>
          </a:p>
          <a:p>
            <a:pPr marL="341313" indent="-341313">
              <a:buFont typeface="Calibri" pitchFamily="34" charset="0"/>
              <a:buChar char="●"/>
            </a:pPr>
            <a:endParaRPr lang="en-US" sz="105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5</a:t>
            </a:fld>
            <a:endParaRPr lang="en-US"/>
          </a:p>
        </p:txBody>
      </p:sp>
      <p:sp>
        <p:nvSpPr>
          <p:cNvPr id="3" name="Footer Placeholder 2"/>
          <p:cNvSpPr>
            <a:spLocks noGrp="1"/>
          </p:cNvSpPr>
          <p:nvPr>
            <p:ph type="ftr" sz="quarter" idx="11"/>
          </p:nvPr>
        </p:nvSpPr>
        <p:spPr/>
        <p:txBody>
          <a:bodyPr/>
          <a:lstStyle/>
          <a:p>
            <a:pPr>
              <a:defRPr/>
            </a:pPr>
            <a:r>
              <a:rPr lang="en-US" smtClean="0"/>
              <a:t>RDBMS Concepts/ Session 1 </a:t>
            </a:r>
            <a:endParaRPr lang="en-US" dirty="0"/>
          </a:p>
        </p:txBody>
      </p:sp>
      <p:sp>
        <p:nvSpPr>
          <p:cNvPr id="4" name="Title 3"/>
          <p:cNvSpPr>
            <a:spLocks noGrp="1"/>
          </p:cNvSpPr>
          <p:nvPr>
            <p:ph type="title"/>
          </p:nvPr>
        </p:nvSpPr>
        <p:spPr/>
        <p:txBody>
          <a:bodyPr/>
          <a:lstStyle/>
          <a:p>
            <a:r>
              <a:rPr lang="en-US" dirty="0" smtClean="0"/>
              <a:t>Data Management</a:t>
            </a:r>
            <a:endParaRPr lang="en-US" dirty="0"/>
          </a:p>
        </p:txBody>
      </p:sp>
      <p:grpSp>
        <p:nvGrpSpPr>
          <p:cNvPr id="5" name="Group 4"/>
          <p:cNvGrpSpPr/>
          <p:nvPr/>
        </p:nvGrpSpPr>
        <p:grpSpPr>
          <a:xfrm>
            <a:off x="381000" y="11430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Data management deals with managing large amount of information, which involves:</a:t>
              </a:r>
              <a:endParaRPr lang="en-US" sz="1800" kern="1200" dirty="0">
                <a:latin typeface="Calibri" pitchFamily="34" charset="0"/>
                <a:cs typeface="Calibri" pitchFamily="34" charset="0"/>
              </a:endParaRPr>
            </a:p>
          </p:txBody>
        </p:sp>
      </p:grpSp>
      <p:grpSp>
        <p:nvGrpSpPr>
          <p:cNvPr id="8" name="Group 7"/>
          <p:cNvGrpSpPr/>
          <p:nvPr/>
        </p:nvGrpSpPr>
        <p:grpSpPr>
          <a:xfrm>
            <a:off x="381000" y="3276600"/>
            <a:ext cx="8153400" cy="838200"/>
            <a:chOff x="0" y="1614759"/>
            <a:chExt cx="6096000" cy="1141920"/>
          </a:xfrm>
          <a:scene3d>
            <a:camera prst="orthographicFront"/>
            <a:lightRig rig="flat" dir="t"/>
          </a:scene3d>
        </p:grpSpPr>
        <p:sp>
          <p:nvSpPr>
            <p:cNvPr id="9" name="Rounded Rectangle 8"/>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0"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 two different approaches of managing data are as follows:</a:t>
              </a:r>
              <a:endParaRPr lang="en-US" sz="1800" kern="1200" dirty="0">
                <a:latin typeface="Calibri" pitchFamily="34" charset="0"/>
                <a:cs typeface="Calibri" pitchFamily="34" charset="0"/>
              </a:endParaRPr>
            </a:p>
          </p:txBody>
        </p:sp>
      </p:grpSp>
      <p:sp>
        <p:nvSpPr>
          <p:cNvPr id="11" name="TextBox 10"/>
          <p:cNvSpPr txBox="1"/>
          <p:nvPr/>
        </p:nvSpPr>
        <p:spPr>
          <a:xfrm>
            <a:off x="381000" y="2133600"/>
            <a:ext cx="80010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storage of information</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provision of mechanisms for the manipulation of information</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providing safety of information stored under various circumstances</a:t>
            </a:r>
          </a:p>
        </p:txBody>
      </p:sp>
      <p:sp>
        <p:nvSpPr>
          <p:cNvPr id="14" name="Explosion 1 13"/>
          <p:cNvSpPr/>
          <p:nvPr/>
        </p:nvSpPr>
        <p:spPr>
          <a:xfrm>
            <a:off x="381000" y="4267200"/>
            <a:ext cx="4572000" cy="1981200"/>
          </a:xfrm>
          <a:prstGeom prst="irregularSeal1">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smtClean="0">
                <a:solidFill>
                  <a:schemeClr val="bg1">
                    <a:lumMod val="95000"/>
                  </a:schemeClr>
                </a:solidFill>
                <a:latin typeface="Calibri" pitchFamily="34" charset="0"/>
                <a:cs typeface="Calibri" pitchFamily="34" charset="0"/>
              </a:rPr>
              <a:t>File-based systems</a:t>
            </a:r>
            <a:endParaRPr lang="en-US" sz="1800" b="1" dirty="0">
              <a:solidFill>
                <a:schemeClr val="bg1">
                  <a:lumMod val="95000"/>
                </a:schemeClr>
              </a:solidFill>
              <a:latin typeface="Calibri" pitchFamily="34" charset="0"/>
              <a:cs typeface="Calibri" pitchFamily="34" charset="0"/>
            </a:endParaRPr>
          </a:p>
        </p:txBody>
      </p:sp>
      <p:sp>
        <p:nvSpPr>
          <p:cNvPr id="15" name="Explosion 1 14"/>
          <p:cNvSpPr/>
          <p:nvPr/>
        </p:nvSpPr>
        <p:spPr>
          <a:xfrm>
            <a:off x="4572000" y="4419600"/>
            <a:ext cx="4572000" cy="1981200"/>
          </a:xfrm>
          <a:prstGeom prst="irregularSeal1">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smtClean="0">
                <a:solidFill>
                  <a:schemeClr val="bg1">
                    <a:lumMod val="95000"/>
                  </a:schemeClr>
                </a:solidFill>
                <a:latin typeface="Calibri" pitchFamily="34" charset="0"/>
                <a:cs typeface="Calibri" pitchFamily="34" charset="0"/>
              </a:rPr>
              <a:t>Database systems</a:t>
            </a:r>
            <a:endParaRPr lang="en-US" sz="1800" b="1" dirty="0">
              <a:solidFill>
                <a:schemeClr val="bg1">
                  <a:lumMod val="95000"/>
                </a:schemeClr>
              </a:solidFill>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ox(ou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ox(out)">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6</a:t>
            </a:fld>
            <a:endParaRPr lang="en-US"/>
          </a:p>
        </p:txBody>
      </p:sp>
      <p:sp>
        <p:nvSpPr>
          <p:cNvPr id="3" name="Footer Placeholder 2"/>
          <p:cNvSpPr>
            <a:spLocks noGrp="1"/>
          </p:cNvSpPr>
          <p:nvPr>
            <p:ph type="ftr" sz="quarter" idx="11"/>
          </p:nvPr>
        </p:nvSpPr>
        <p:spPr/>
        <p:txBody>
          <a:bodyPr/>
          <a:lstStyle/>
          <a:p>
            <a:pPr>
              <a:defRPr/>
            </a:pPr>
            <a:r>
              <a:rPr lang="en-US" smtClean="0"/>
              <a:t>RDBMS Concepts/ Session 1 </a:t>
            </a:r>
            <a:endParaRPr lang="en-US" dirty="0"/>
          </a:p>
        </p:txBody>
      </p:sp>
      <p:sp>
        <p:nvSpPr>
          <p:cNvPr id="4" name="Title 3"/>
          <p:cNvSpPr>
            <a:spLocks noGrp="1"/>
          </p:cNvSpPr>
          <p:nvPr>
            <p:ph type="title"/>
          </p:nvPr>
        </p:nvSpPr>
        <p:spPr/>
        <p:txBody>
          <a:bodyPr/>
          <a:lstStyle/>
          <a:p>
            <a:r>
              <a:rPr lang="en-US" dirty="0" smtClean="0"/>
              <a:t>File-based Systems</a:t>
            </a:r>
            <a:endParaRPr lang="en-US" dirty="0"/>
          </a:p>
        </p:txBody>
      </p:sp>
      <p:grpSp>
        <p:nvGrpSpPr>
          <p:cNvPr id="5" name="Group 4"/>
          <p:cNvGrpSpPr/>
          <p:nvPr/>
        </p:nvGrpSpPr>
        <p:grpSpPr>
          <a:xfrm>
            <a:off x="381000" y="11430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In a file-based systems data is stored in discrete files and a collection of such files is stored on a computer.</a:t>
              </a:r>
              <a:endParaRPr lang="en-US" sz="1800" kern="1200" dirty="0">
                <a:latin typeface="Calibri" pitchFamily="34" charset="0"/>
                <a:cs typeface="Calibri" pitchFamily="34" charset="0"/>
              </a:endParaRPr>
            </a:p>
          </p:txBody>
        </p:sp>
      </p:grpSp>
      <p:grpSp>
        <p:nvGrpSpPr>
          <p:cNvPr id="15" name="Group 14"/>
          <p:cNvGrpSpPr/>
          <p:nvPr/>
        </p:nvGrpSpPr>
        <p:grpSpPr>
          <a:xfrm>
            <a:off x="381000" y="2133600"/>
            <a:ext cx="8153400" cy="762000"/>
            <a:chOff x="0" y="267999"/>
            <a:chExt cx="6096000" cy="936000"/>
          </a:xfrm>
          <a:scene3d>
            <a:camera prst="orthographicFront"/>
            <a:lightRig rig="flat" dir="t"/>
          </a:scene3d>
        </p:grpSpPr>
        <p:sp>
          <p:nvSpPr>
            <p:cNvPr id="16" name="Rounded Rectangle 1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21" name="Rounded Rectangle 4"/>
          <p:cNvSpPr/>
          <p:nvPr/>
        </p:nvSpPr>
        <p:spPr>
          <a:xfrm>
            <a:off x="457200" y="2133600"/>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Files of archived data were called tables because they looked like tables used in traditional file keeping.</a:t>
            </a:r>
            <a:endParaRPr lang="en-US" sz="1800" kern="1200" dirty="0">
              <a:latin typeface="Calibri" pitchFamily="34" charset="0"/>
              <a:cs typeface="Calibri" pitchFamily="34" charset="0"/>
            </a:endParaRPr>
          </a:p>
        </p:txBody>
      </p:sp>
      <p:grpSp>
        <p:nvGrpSpPr>
          <p:cNvPr id="22" name="Group 21"/>
          <p:cNvGrpSpPr/>
          <p:nvPr/>
        </p:nvGrpSpPr>
        <p:grpSpPr>
          <a:xfrm>
            <a:off x="381000" y="3124200"/>
            <a:ext cx="8153400" cy="838200"/>
            <a:chOff x="0" y="1614759"/>
            <a:chExt cx="6096000" cy="1141920"/>
          </a:xfrm>
          <a:scene3d>
            <a:camera prst="orthographicFront"/>
            <a:lightRig rig="flat" dir="t"/>
          </a:scene3d>
        </p:grpSpPr>
        <p:sp>
          <p:nvSpPr>
            <p:cNvPr id="23" name="Rounded Rectangle 22"/>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24"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Rows in the table were called records and columns were called fields. An example of the file-based system is illustrated in the following table:</a:t>
              </a:r>
              <a:endParaRPr lang="en-US" sz="1800" kern="1200" dirty="0">
                <a:latin typeface="Calibri" pitchFamily="34" charset="0"/>
                <a:cs typeface="Calibri" pitchFamily="34" charset="0"/>
              </a:endParaRPr>
            </a:p>
          </p:txBody>
        </p:sp>
      </p:grpSp>
      <p:graphicFrame>
        <p:nvGraphicFramePr>
          <p:cNvPr id="25" name="Table 24"/>
          <p:cNvGraphicFramePr>
            <a:graphicFrameLocks noGrp="1"/>
          </p:cNvGraphicFramePr>
          <p:nvPr>
            <p:extLst>
              <p:ext uri="{D42A27DB-BD31-4B8C-83A1-F6EECF244321}">
                <p14:modId xmlns="" xmlns:p14="http://schemas.microsoft.com/office/powerpoint/2010/main" val="1342121628"/>
              </p:ext>
            </p:extLst>
          </p:nvPr>
        </p:nvGraphicFramePr>
        <p:xfrm>
          <a:off x="1142998" y="4267200"/>
          <a:ext cx="6858001" cy="1896795"/>
        </p:xfrm>
        <a:graphic>
          <a:graphicData uri="http://schemas.openxmlformats.org/drawingml/2006/table">
            <a:tbl>
              <a:tblPr firstRow="1" bandRow="1">
                <a:tableStyleId>{00A15C55-8517-42AA-B614-E9B94910E393}</a:tableStyleId>
              </a:tblPr>
              <a:tblGrid>
                <a:gridCol w="1524001"/>
                <a:gridCol w="1354667"/>
                <a:gridCol w="2624667"/>
                <a:gridCol w="1354666"/>
              </a:tblGrid>
              <a:tr h="533400">
                <a:tc>
                  <a:txBody>
                    <a:bodyPr/>
                    <a:lstStyle/>
                    <a:p>
                      <a:pPr algn="ctr"/>
                      <a:endParaRPr lang="en-US" sz="2400" kern="1200" baseline="30000" dirty="0" smtClean="0"/>
                    </a:p>
                    <a:p>
                      <a:pPr algn="ctr"/>
                      <a:r>
                        <a:rPr lang="en-US" sz="2400" kern="1200" baseline="30000" dirty="0" smtClean="0"/>
                        <a:t>First Name</a:t>
                      </a:r>
                      <a:endParaRPr lang="en-US" sz="2400" b="1" kern="1200" baseline="30000" dirty="0">
                        <a:solidFill>
                          <a:schemeClr val="bg1"/>
                        </a:solidFill>
                        <a:latin typeface="+mn-lt"/>
                        <a:ea typeface="+mn-ea"/>
                        <a:cs typeface="+mn-cs"/>
                      </a:endParaRPr>
                    </a:p>
                  </a:txBody>
                  <a:tcPr marT="0" marB="0">
                    <a:solidFill>
                      <a:schemeClr val="tx2">
                        <a:lumMod val="75000"/>
                      </a:schemeClr>
                    </a:solidFill>
                  </a:tcPr>
                </a:tc>
                <a:tc>
                  <a:txBody>
                    <a:bodyPr/>
                    <a:lstStyle/>
                    <a:p>
                      <a:pPr algn="ctr"/>
                      <a:endParaRPr lang="en-US" sz="2400" kern="1200" baseline="30000" dirty="0" smtClean="0"/>
                    </a:p>
                    <a:p>
                      <a:pPr algn="ctr"/>
                      <a:r>
                        <a:rPr lang="en-US" sz="2400" kern="1200" baseline="30000" dirty="0" smtClean="0"/>
                        <a:t>Last Name</a:t>
                      </a:r>
                      <a:endParaRPr lang="en-US" sz="2400" b="1" kern="1200" baseline="30000" dirty="0">
                        <a:solidFill>
                          <a:schemeClr val="bg1"/>
                        </a:solidFill>
                        <a:latin typeface="+mn-lt"/>
                        <a:ea typeface="+mn-ea"/>
                        <a:cs typeface="+mn-cs"/>
                      </a:endParaRPr>
                    </a:p>
                  </a:txBody>
                  <a:tcPr marT="0" marB="0">
                    <a:solidFill>
                      <a:schemeClr val="tx2">
                        <a:lumMod val="75000"/>
                      </a:schemeClr>
                    </a:solidFill>
                  </a:tcPr>
                </a:tc>
                <a:tc>
                  <a:txBody>
                    <a:bodyPr/>
                    <a:lstStyle/>
                    <a:p>
                      <a:pPr algn="ctr"/>
                      <a:endParaRPr lang="en-US" sz="2400" kern="1200" baseline="30000" dirty="0" smtClean="0"/>
                    </a:p>
                    <a:p>
                      <a:pPr algn="ctr"/>
                      <a:r>
                        <a:rPr lang="en-US" sz="2400" kern="1200" baseline="30000" dirty="0" smtClean="0"/>
                        <a:t>Address</a:t>
                      </a:r>
                      <a:endParaRPr lang="en-US" sz="2400" b="1" kern="1200" baseline="30000" dirty="0">
                        <a:solidFill>
                          <a:schemeClr val="bg1"/>
                        </a:solidFill>
                        <a:latin typeface="+mn-lt"/>
                        <a:ea typeface="+mn-ea"/>
                        <a:cs typeface="+mn-cs"/>
                      </a:endParaRPr>
                    </a:p>
                  </a:txBody>
                  <a:tcPr marT="0" marB="0">
                    <a:solidFill>
                      <a:schemeClr val="tx2">
                        <a:lumMod val="75000"/>
                      </a:schemeClr>
                    </a:solidFill>
                  </a:tcPr>
                </a:tc>
                <a:tc>
                  <a:txBody>
                    <a:bodyPr/>
                    <a:lstStyle/>
                    <a:p>
                      <a:pPr algn="ctr"/>
                      <a:endParaRPr lang="en-US" sz="2400" b="1" kern="1200" baseline="30000" dirty="0" smtClean="0">
                        <a:solidFill>
                          <a:schemeClr val="bg1"/>
                        </a:solidFill>
                        <a:latin typeface="+mn-lt"/>
                        <a:ea typeface="+mn-ea"/>
                        <a:cs typeface="+mn-cs"/>
                      </a:endParaRPr>
                    </a:p>
                    <a:p>
                      <a:pPr algn="ctr"/>
                      <a:r>
                        <a:rPr lang="en-US" sz="2400" b="1" kern="1200" baseline="30000" dirty="0" smtClean="0">
                          <a:solidFill>
                            <a:schemeClr val="bg1"/>
                          </a:solidFill>
                          <a:latin typeface="+mn-lt"/>
                          <a:ea typeface="+mn-ea"/>
                          <a:cs typeface="+mn-cs"/>
                        </a:rPr>
                        <a:t>Phone</a:t>
                      </a:r>
                      <a:endParaRPr lang="en-US" sz="2400" b="1" kern="1200" baseline="30000" dirty="0">
                        <a:solidFill>
                          <a:schemeClr val="bg1"/>
                        </a:solidFill>
                        <a:latin typeface="+mn-lt"/>
                        <a:ea typeface="+mn-ea"/>
                        <a:cs typeface="+mn-cs"/>
                      </a:endParaRPr>
                    </a:p>
                  </a:txBody>
                  <a:tcPr marT="0" marB="0">
                    <a:solidFill>
                      <a:schemeClr val="tx2">
                        <a:lumMod val="75000"/>
                      </a:schemeClr>
                    </a:solidFill>
                  </a:tcPr>
                </a:tc>
              </a:tr>
              <a:tr h="376475">
                <a:tc>
                  <a:txBody>
                    <a:bodyPr/>
                    <a:lstStyle/>
                    <a:p>
                      <a:r>
                        <a:rPr lang="en-US" sz="1400" b="0" kern="1200" baseline="0" dirty="0" smtClean="0">
                          <a:solidFill>
                            <a:schemeClr val="dk1"/>
                          </a:solidFill>
                          <a:latin typeface="Arial" pitchFamily="34" charset="0"/>
                          <a:ea typeface="+mn-ea"/>
                          <a:cs typeface="Arial" pitchFamily="34" charset="0"/>
                        </a:rPr>
                        <a:t>Eric	</a:t>
                      </a:r>
                    </a:p>
                  </a:txBody>
                  <a:tcPr marT="0" marB="0" anchor="ctr"/>
                </a:tc>
                <a:tc>
                  <a:txBody>
                    <a:bodyPr/>
                    <a:lstStyle/>
                    <a:p>
                      <a:r>
                        <a:rPr lang="en-US" sz="1400" b="0" kern="1200" baseline="0" dirty="0" smtClean="0">
                          <a:solidFill>
                            <a:schemeClr val="tx1"/>
                          </a:solidFill>
                          <a:latin typeface="Arial" pitchFamily="34" charset="0"/>
                          <a:ea typeface="+mn-ea"/>
                          <a:cs typeface="Arial" pitchFamily="34" charset="0"/>
                        </a:rPr>
                        <a:t>David	</a:t>
                      </a:r>
                    </a:p>
                  </a:txBody>
                  <a:tcPr marT="0" marB="0" anchor="ctr"/>
                </a:tc>
                <a:tc>
                  <a:txBody>
                    <a:bodyPr/>
                    <a:lstStyle/>
                    <a:p>
                      <a:pPr algn="l"/>
                      <a:r>
                        <a:rPr lang="en-US" sz="1400" b="0" kern="1200" baseline="0" dirty="0" smtClean="0">
                          <a:solidFill>
                            <a:schemeClr val="tx1"/>
                          </a:solidFill>
                          <a:latin typeface="Arial" pitchFamily="34" charset="0"/>
                          <a:ea typeface="+mn-ea"/>
                          <a:cs typeface="Arial" pitchFamily="34" charset="0"/>
                        </a:rPr>
                        <a:t>ericd@eff.org</a:t>
                      </a:r>
                      <a:endParaRPr lang="en-US" sz="1400" b="0" kern="1200" baseline="30000" dirty="0">
                        <a:solidFill>
                          <a:schemeClr val="tx1"/>
                        </a:solidFill>
                        <a:latin typeface="Arial" pitchFamily="34" charset="0"/>
                        <a:ea typeface="+mn-ea"/>
                        <a:cs typeface="Arial" pitchFamily="34" charset="0"/>
                      </a:endParaRPr>
                    </a:p>
                  </a:txBody>
                  <a:tcPr marT="0" marB="0" anchor="ctr"/>
                </a:tc>
                <a:tc>
                  <a:txBody>
                    <a:bodyPr/>
                    <a:lstStyle/>
                    <a:p>
                      <a:pPr algn="l"/>
                      <a:endParaRPr lang="en-US" sz="2000" b="0" kern="1200" baseline="30000" dirty="0" smtClean="0">
                        <a:solidFill>
                          <a:schemeClr val="tx1"/>
                        </a:solidFill>
                        <a:latin typeface="Arial" pitchFamily="34" charset="0"/>
                        <a:ea typeface="+mn-ea"/>
                        <a:cs typeface="Arial" pitchFamily="34" charset="0"/>
                      </a:endParaRPr>
                    </a:p>
                    <a:p>
                      <a:pPr algn="l"/>
                      <a:r>
                        <a:rPr lang="en-US" sz="2000" b="0" kern="1200" baseline="30000" dirty="0" smtClean="0">
                          <a:solidFill>
                            <a:schemeClr val="tx1"/>
                          </a:solidFill>
                          <a:latin typeface="Arial" pitchFamily="34" charset="0"/>
                          <a:ea typeface="+mn-ea"/>
                          <a:cs typeface="Arial" pitchFamily="34" charset="0"/>
                        </a:rPr>
                        <a:t>213-456-0987</a:t>
                      </a:r>
                      <a:endParaRPr lang="en-US" sz="2000" b="0" kern="1200" baseline="30000" dirty="0">
                        <a:solidFill>
                          <a:schemeClr val="tx1"/>
                        </a:solidFill>
                        <a:latin typeface="Arial" pitchFamily="34" charset="0"/>
                        <a:ea typeface="+mn-ea"/>
                        <a:cs typeface="Arial" pitchFamily="34" charset="0"/>
                      </a:endParaRPr>
                    </a:p>
                  </a:txBody>
                  <a:tcPr marT="0" marB="0" anchor="ctr"/>
                </a:tc>
              </a:tr>
              <a:tr h="376475">
                <a:tc>
                  <a:txBody>
                    <a:bodyPr/>
                    <a:lstStyle/>
                    <a:p>
                      <a:r>
                        <a:rPr lang="en-US" sz="1400" b="0" kern="1200" baseline="0" dirty="0" smtClean="0">
                          <a:solidFill>
                            <a:schemeClr val="dk1"/>
                          </a:solidFill>
                          <a:latin typeface="Arial" pitchFamily="34" charset="0"/>
                          <a:ea typeface="+mn-ea"/>
                          <a:cs typeface="Arial" pitchFamily="34" charset="0"/>
                        </a:rPr>
                        <a:t>Selena</a:t>
                      </a:r>
                    </a:p>
                  </a:txBody>
                  <a:tcPr marT="0" marB="0" anchor="ctr"/>
                </a:tc>
                <a:tc>
                  <a:txBody>
                    <a:bodyPr/>
                    <a:lstStyle/>
                    <a:p>
                      <a:r>
                        <a:rPr lang="en-US" sz="1400" b="0" kern="1200" baseline="0" dirty="0" smtClean="0">
                          <a:solidFill>
                            <a:schemeClr val="tx1"/>
                          </a:solidFill>
                          <a:latin typeface="Arial" pitchFamily="34" charset="0"/>
                          <a:ea typeface="+mn-ea"/>
                          <a:cs typeface="Arial" pitchFamily="34" charset="0"/>
                        </a:rPr>
                        <a:t>Sol</a:t>
                      </a:r>
                    </a:p>
                  </a:txBody>
                  <a:tcPr marT="0" marB="0" anchor="ctr"/>
                </a:tc>
                <a:tc>
                  <a:txBody>
                    <a:bodyPr/>
                    <a:lstStyle/>
                    <a:p>
                      <a:pPr algn="l"/>
                      <a:r>
                        <a:rPr lang="en-US" sz="2000" b="0" kern="1200" baseline="30000" dirty="0" smtClean="0">
                          <a:solidFill>
                            <a:schemeClr val="tx1"/>
                          </a:solidFill>
                          <a:latin typeface="Arial" pitchFamily="34" charset="0"/>
                          <a:cs typeface="Arial" pitchFamily="34" charset="0"/>
                        </a:rPr>
                        <a:t>selena@eff.org</a:t>
                      </a:r>
                      <a:endParaRPr lang="en-US" sz="2000" b="0" kern="1200" baseline="30000" dirty="0">
                        <a:solidFill>
                          <a:schemeClr val="tx1"/>
                        </a:solidFill>
                        <a:latin typeface="Arial" pitchFamily="34" charset="0"/>
                        <a:cs typeface="Arial" pitchFamily="34" charset="0"/>
                      </a:endParaRPr>
                    </a:p>
                  </a:txBody>
                  <a:tcPr marT="0" marB="0" anchor="ctr"/>
                </a:tc>
                <a:tc>
                  <a:txBody>
                    <a:bodyPr/>
                    <a:lstStyle/>
                    <a:p>
                      <a:pPr algn="l"/>
                      <a:endParaRPr lang="en-US" sz="2000" b="0" kern="1200" baseline="30000" dirty="0" smtClean="0">
                        <a:solidFill>
                          <a:schemeClr val="tx1"/>
                        </a:solidFill>
                        <a:latin typeface="Arial" pitchFamily="34" charset="0"/>
                        <a:cs typeface="Arial" pitchFamily="34" charset="0"/>
                      </a:endParaRPr>
                    </a:p>
                    <a:p>
                      <a:pPr algn="l"/>
                      <a:r>
                        <a:rPr lang="en-US" sz="2000" b="0" kern="1200" baseline="30000" dirty="0" smtClean="0">
                          <a:solidFill>
                            <a:schemeClr val="tx1"/>
                          </a:solidFill>
                          <a:latin typeface="Arial" pitchFamily="34" charset="0"/>
                          <a:cs typeface="Arial" pitchFamily="34" charset="0"/>
                        </a:rPr>
                        <a:t>987-765-4321</a:t>
                      </a:r>
                      <a:endParaRPr lang="en-US" sz="2000" b="0" kern="1200" baseline="30000" dirty="0">
                        <a:solidFill>
                          <a:schemeClr val="tx1"/>
                        </a:solidFill>
                        <a:latin typeface="Arial" pitchFamily="34" charset="0"/>
                        <a:cs typeface="Arial" pitchFamily="34" charset="0"/>
                      </a:endParaRPr>
                    </a:p>
                  </a:txBody>
                  <a:tcPr marT="0" marB="0" anchor="ctr"/>
                </a:tc>
              </a:tr>
              <a:tr h="550595">
                <a:tc>
                  <a:txBody>
                    <a:bodyPr/>
                    <a:lstStyle/>
                    <a:p>
                      <a:r>
                        <a:rPr lang="en-US" sz="1400" b="0" kern="1200" baseline="0" dirty="0" smtClean="0">
                          <a:solidFill>
                            <a:schemeClr val="dk1"/>
                          </a:solidFill>
                          <a:latin typeface="Arial" pitchFamily="34" charset="0"/>
                          <a:ea typeface="+mn-ea"/>
                          <a:cs typeface="Arial" pitchFamily="34" charset="0"/>
                        </a:rPr>
                        <a:t>Jordan	</a:t>
                      </a:r>
                    </a:p>
                  </a:txBody>
                  <a:tcPr marT="0" marB="0" anchor="ctr"/>
                </a:tc>
                <a:tc>
                  <a:txBody>
                    <a:bodyPr/>
                    <a:lstStyle/>
                    <a:p>
                      <a:r>
                        <a:rPr lang="en-US" sz="1400" b="0" kern="1200" baseline="0" dirty="0" smtClean="0">
                          <a:solidFill>
                            <a:schemeClr val="tx1"/>
                          </a:solidFill>
                          <a:latin typeface="Arial" pitchFamily="34" charset="0"/>
                          <a:ea typeface="+mn-ea"/>
                          <a:cs typeface="Arial" pitchFamily="34" charset="0"/>
                        </a:rPr>
                        <a:t>Lim</a:t>
                      </a:r>
                    </a:p>
                  </a:txBody>
                  <a:tcPr marT="0" marB="0" anchor="ctr"/>
                </a:tc>
                <a:tc>
                  <a:txBody>
                    <a:bodyPr/>
                    <a:lstStyle/>
                    <a:p>
                      <a:pPr algn="l"/>
                      <a:r>
                        <a:rPr lang="en-US" sz="1400" b="0" kern="1200" baseline="0" dirty="0" smtClean="0">
                          <a:solidFill>
                            <a:schemeClr val="tx1"/>
                          </a:solidFill>
                          <a:latin typeface="Arial" pitchFamily="34" charset="0"/>
                          <a:ea typeface="+mn-ea"/>
                          <a:cs typeface="Arial" pitchFamily="34" charset="0"/>
                        </a:rPr>
                        <a:t>nadroj@otherdomain.com</a:t>
                      </a:r>
                    </a:p>
                  </a:txBody>
                  <a:tcPr marT="0" marB="0" anchor="ctr"/>
                </a:tc>
                <a:tc>
                  <a:txBody>
                    <a:bodyPr/>
                    <a:lstStyle/>
                    <a:p>
                      <a:pPr algn="l"/>
                      <a:r>
                        <a:rPr lang="en-US" sz="1400" b="0" kern="1200" baseline="0" dirty="0" smtClean="0">
                          <a:solidFill>
                            <a:schemeClr val="tx1"/>
                          </a:solidFill>
                          <a:latin typeface="Arial" pitchFamily="34" charset="0"/>
                          <a:ea typeface="+mn-ea"/>
                          <a:cs typeface="Arial" pitchFamily="34" charset="0"/>
                        </a:rPr>
                        <a:t>222-3456-123</a:t>
                      </a:r>
                    </a:p>
                  </a:txBody>
                  <a:tcPr marT="0" marB="0" anchor="ct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7</a:t>
            </a:fld>
            <a:endParaRPr lang="en-US"/>
          </a:p>
        </p:txBody>
      </p:sp>
      <p:sp>
        <p:nvSpPr>
          <p:cNvPr id="3" name="Footer Placeholder 2"/>
          <p:cNvSpPr>
            <a:spLocks noGrp="1"/>
          </p:cNvSpPr>
          <p:nvPr>
            <p:ph type="ftr" sz="quarter" idx="11"/>
          </p:nvPr>
        </p:nvSpPr>
        <p:spPr/>
        <p:txBody>
          <a:bodyPr/>
          <a:lstStyle/>
          <a:p>
            <a:pPr>
              <a:defRPr/>
            </a:pPr>
            <a:r>
              <a:rPr lang="en-US" smtClean="0"/>
              <a:t>RDBMS Concepts/ Session 1 </a:t>
            </a:r>
            <a:endParaRPr lang="en-US" dirty="0"/>
          </a:p>
        </p:txBody>
      </p:sp>
      <p:sp>
        <p:nvSpPr>
          <p:cNvPr id="4" name="Title 3"/>
          <p:cNvSpPr>
            <a:spLocks noGrp="1"/>
          </p:cNvSpPr>
          <p:nvPr>
            <p:ph type="title"/>
          </p:nvPr>
        </p:nvSpPr>
        <p:spPr/>
        <p:txBody>
          <a:bodyPr/>
          <a:lstStyle/>
          <a:p>
            <a:r>
              <a:rPr lang="en-US" dirty="0" smtClean="0"/>
              <a:t>Disadvantages of File-based Systems</a:t>
            </a:r>
            <a:endParaRPr lang="en-US" dirty="0"/>
          </a:p>
        </p:txBody>
      </p:sp>
      <p:graphicFrame>
        <p:nvGraphicFramePr>
          <p:cNvPr id="6" name="Diagram 5"/>
          <p:cNvGraphicFramePr/>
          <p:nvPr/>
        </p:nvGraphicFramePr>
        <p:xfrm>
          <a:off x="457200" y="1371600"/>
          <a:ext cx="8001000" cy="464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8</a:t>
            </a:fld>
            <a:endParaRPr lang="en-US"/>
          </a:p>
        </p:txBody>
      </p:sp>
      <p:sp>
        <p:nvSpPr>
          <p:cNvPr id="3" name="Footer Placeholder 2"/>
          <p:cNvSpPr>
            <a:spLocks noGrp="1"/>
          </p:cNvSpPr>
          <p:nvPr>
            <p:ph type="ftr" sz="quarter" idx="11"/>
          </p:nvPr>
        </p:nvSpPr>
        <p:spPr/>
        <p:txBody>
          <a:bodyPr/>
          <a:lstStyle/>
          <a:p>
            <a:pPr>
              <a:defRPr/>
            </a:pPr>
            <a:r>
              <a:rPr lang="en-US" smtClean="0"/>
              <a:t>RDBMS Concepts/ Session 1 </a:t>
            </a:r>
            <a:endParaRPr lang="en-US" dirty="0"/>
          </a:p>
        </p:txBody>
      </p:sp>
      <p:sp>
        <p:nvSpPr>
          <p:cNvPr id="4" name="Title 3"/>
          <p:cNvSpPr>
            <a:spLocks noGrp="1"/>
          </p:cNvSpPr>
          <p:nvPr>
            <p:ph type="title"/>
          </p:nvPr>
        </p:nvSpPr>
        <p:spPr/>
        <p:txBody>
          <a:bodyPr/>
          <a:lstStyle/>
          <a:p>
            <a:r>
              <a:rPr lang="en-US" dirty="0" smtClean="0"/>
              <a:t>Database Systems</a:t>
            </a:r>
            <a:endParaRPr lang="en-US" dirty="0"/>
          </a:p>
        </p:txBody>
      </p:sp>
      <p:grpSp>
        <p:nvGrpSpPr>
          <p:cNvPr id="5" name="Group 4"/>
          <p:cNvGrpSpPr/>
          <p:nvPr/>
        </p:nvGrpSpPr>
        <p:grpSpPr>
          <a:xfrm>
            <a:off x="381000" y="11430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Database Systems evolved in the late 1960s to address common issues in applications handling large volumes of data, which are also data intensive.</a:t>
              </a:r>
              <a:endParaRPr lang="en-US" sz="1800" kern="1200" dirty="0">
                <a:latin typeface="Calibri" pitchFamily="34" charset="0"/>
                <a:cs typeface="Calibri" pitchFamily="34" charset="0"/>
              </a:endParaRPr>
            </a:p>
          </p:txBody>
        </p:sp>
      </p:grpSp>
      <p:grpSp>
        <p:nvGrpSpPr>
          <p:cNvPr id="8" name="Group 7"/>
          <p:cNvGrpSpPr/>
          <p:nvPr/>
        </p:nvGrpSpPr>
        <p:grpSpPr>
          <a:xfrm>
            <a:off x="381000" y="2209800"/>
            <a:ext cx="8153400" cy="7620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1" name="Group 10"/>
          <p:cNvGrpSpPr/>
          <p:nvPr/>
        </p:nvGrpSpPr>
        <p:grpSpPr>
          <a:xfrm>
            <a:off x="381000" y="3200400"/>
            <a:ext cx="8153400" cy="838200"/>
            <a:chOff x="0" y="1614759"/>
            <a:chExt cx="6096000" cy="1141920"/>
          </a:xfrm>
          <a:scene3d>
            <a:camera prst="orthographicFront"/>
            <a:lightRig rig="flat" dir="t"/>
          </a:scene3d>
        </p:grpSpPr>
        <p:sp>
          <p:nvSpPr>
            <p:cNvPr id="12" name="Rounded Rectangle 11"/>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3"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At any point of time, data can be retrieved from the database, added, and searched based on some criteria in these databases.</a:t>
              </a:r>
              <a:endParaRPr lang="en-US" sz="1800" kern="1200" dirty="0">
                <a:latin typeface="Calibri" pitchFamily="34" charset="0"/>
                <a:cs typeface="Calibri" pitchFamily="34" charset="0"/>
              </a:endParaRPr>
            </a:p>
          </p:txBody>
        </p:sp>
      </p:grpSp>
      <p:sp>
        <p:nvSpPr>
          <p:cNvPr id="14" name="Rounded Rectangle 4"/>
          <p:cNvSpPr/>
          <p:nvPr/>
        </p:nvSpPr>
        <p:spPr>
          <a:xfrm>
            <a:off x="457200" y="22154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Databases are used to store data in an efficient and organized manner. A database allows quick and easy management of data.</a:t>
            </a:r>
            <a:endParaRPr lang="en-US" sz="1800" kern="1200" dirty="0">
              <a:latin typeface="Calibri" pitchFamily="34" charset="0"/>
              <a:cs typeface="Calibri" pitchFamily="34" charset="0"/>
            </a:endParaRPr>
          </a:p>
        </p:txBody>
      </p:sp>
      <p:grpSp>
        <p:nvGrpSpPr>
          <p:cNvPr id="18" name="Group 17"/>
          <p:cNvGrpSpPr/>
          <p:nvPr/>
        </p:nvGrpSpPr>
        <p:grpSpPr>
          <a:xfrm>
            <a:off x="381000" y="4267200"/>
            <a:ext cx="8153400" cy="762000"/>
            <a:chOff x="0" y="267999"/>
            <a:chExt cx="6096000" cy="936000"/>
          </a:xfrm>
          <a:scene3d>
            <a:camera prst="orthographicFront"/>
            <a:lightRig rig="flat" dir="t"/>
          </a:scene3d>
        </p:grpSpPr>
        <p:sp>
          <p:nvSpPr>
            <p:cNvPr id="19" name="Rounded Rectangle 1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2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21" name="Rounded Rectangle 4"/>
          <p:cNvSpPr/>
          <p:nvPr/>
        </p:nvSpPr>
        <p:spPr>
          <a:xfrm>
            <a:off x="457200" y="42728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Data storage can be achieved even using simple manual files.</a:t>
            </a:r>
            <a:endParaRPr lang="en-US" sz="1800" kern="1200" dirty="0">
              <a:latin typeface="Calibri" pitchFamily="34" charset="0"/>
              <a:cs typeface="Calibri" pitchFamily="34" charset="0"/>
            </a:endParaRPr>
          </a:p>
        </p:txBody>
      </p:sp>
      <p:grpSp>
        <p:nvGrpSpPr>
          <p:cNvPr id="22" name="Group 21"/>
          <p:cNvGrpSpPr/>
          <p:nvPr/>
        </p:nvGrpSpPr>
        <p:grpSpPr>
          <a:xfrm>
            <a:off x="381000" y="5257800"/>
            <a:ext cx="8153400" cy="838200"/>
            <a:chOff x="0" y="21039"/>
            <a:chExt cx="6096000" cy="1067040"/>
          </a:xfrm>
          <a:scene3d>
            <a:camera prst="orthographicFront"/>
            <a:lightRig rig="flat" dir="t"/>
          </a:scene3d>
        </p:grpSpPr>
        <p:sp>
          <p:nvSpPr>
            <p:cNvPr id="23" name="Rounded Rectangle 22"/>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24"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Data stored in this form is not permanent. Records in such manual files can only be maintained for a few months or few years.</a:t>
              </a:r>
              <a:endParaRPr lang="en-US" sz="1800" kern="1200" dirty="0">
                <a:latin typeface="Calibri" pitchFamily="34" charset="0"/>
                <a:cs typeface="Calibri" pitchFamily="34" charset="0"/>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9</a:t>
            </a:fld>
            <a:endParaRPr lang="en-US"/>
          </a:p>
        </p:txBody>
      </p:sp>
      <p:sp>
        <p:nvSpPr>
          <p:cNvPr id="3" name="Footer Placeholder 2"/>
          <p:cNvSpPr>
            <a:spLocks noGrp="1"/>
          </p:cNvSpPr>
          <p:nvPr>
            <p:ph type="ftr" sz="quarter" idx="11"/>
          </p:nvPr>
        </p:nvSpPr>
        <p:spPr/>
        <p:txBody>
          <a:bodyPr/>
          <a:lstStyle/>
          <a:p>
            <a:pPr>
              <a:defRPr/>
            </a:pPr>
            <a:r>
              <a:rPr lang="en-US" smtClean="0"/>
              <a:t>RDBMS Concepts/ Session 1 </a:t>
            </a:r>
            <a:endParaRPr lang="en-US" dirty="0"/>
          </a:p>
        </p:txBody>
      </p:sp>
      <p:sp>
        <p:nvSpPr>
          <p:cNvPr id="4" name="Title 3"/>
          <p:cNvSpPr>
            <a:spLocks noGrp="1"/>
          </p:cNvSpPr>
          <p:nvPr>
            <p:ph type="title"/>
          </p:nvPr>
        </p:nvSpPr>
        <p:spPr/>
        <p:txBody>
          <a:bodyPr/>
          <a:lstStyle/>
          <a:p>
            <a:r>
              <a:rPr lang="en-US" dirty="0" smtClean="0"/>
              <a:t>Advantages of Database Systems</a:t>
            </a:r>
            <a:endParaRPr lang="en-US" dirty="0"/>
          </a:p>
        </p:txBody>
      </p:sp>
      <p:graphicFrame>
        <p:nvGraphicFramePr>
          <p:cNvPr id="5" name="Diagram 4"/>
          <p:cNvGraphicFramePr/>
          <p:nvPr/>
        </p:nvGraphicFramePr>
        <p:xfrm>
          <a:off x="457200" y="1371600"/>
          <a:ext cx="8001000" cy="464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3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14255</TotalTime>
  <Words>3757</Words>
  <Application>Microsoft Office PowerPoint</Application>
  <PresentationFormat>On-screen Show (4:3)</PresentationFormat>
  <Paragraphs>422</Paragraphs>
  <Slides>40</Slides>
  <Notes>0</Notes>
  <HiddenSlides>0</HiddenSlides>
  <MMClips>0</MMClips>
  <ScaleCrop>false</ScaleCrop>
  <HeadingPairs>
    <vt:vector size="4" baseType="variant">
      <vt:variant>
        <vt:lpstr>Theme</vt:lpstr>
      </vt:variant>
      <vt:variant>
        <vt:i4>2</vt:i4>
      </vt:variant>
      <vt:variant>
        <vt:lpstr>Slide Titles</vt:lpstr>
      </vt:variant>
      <vt:variant>
        <vt:i4>40</vt:i4>
      </vt:variant>
    </vt:vector>
  </HeadingPairs>
  <TitlesOfParts>
    <vt:vector size="42" baseType="lpstr">
      <vt:lpstr>3_Office Theme</vt:lpstr>
      <vt:lpstr>Custom Design</vt:lpstr>
      <vt:lpstr>Slide 1</vt:lpstr>
      <vt:lpstr>Objectives</vt:lpstr>
      <vt:lpstr>Introduction</vt:lpstr>
      <vt:lpstr>Data and Database</vt:lpstr>
      <vt:lpstr>Data Management</vt:lpstr>
      <vt:lpstr>File-based Systems</vt:lpstr>
      <vt:lpstr>Disadvantages of File-based Systems</vt:lpstr>
      <vt:lpstr>Database Systems</vt:lpstr>
      <vt:lpstr>Advantages of Database Systems</vt:lpstr>
      <vt:lpstr>Database Management System (DBMS) 1-2</vt:lpstr>
      <vt:lpstr>Database Management System (DBMS) 2-2</vt:lpstr>
      <vt:lpstr>Benefits of DBMS 1-2</vt:lpstr>
      <vt:lpstr>Benefits of DBMS 2-2</vt:lpstr>
      <vt:lpstr>Database Models</vt:lpstr>
      <vt:lpstr>Flat-file Data Model</vt:lpstr>
      <vt:lpstr>Hierarchical Data Model 1-3</vt:lpstr>
      <vt:lpstr>Hierarchical Data Model 2-3</vt:lpstr>
      <vt:lpstr>Hierarchical Data Model 3-3</vt:lpstr>
      <vt:lpstr>Network Data Model 1-4</vt:lpstr>
      <vt:lpstr>Network Data Model 2-4</vt:lpstr>
      <vt:lpstr>Network Data Model 3-4</vt:lpstr>
      <vt:lpstr>Network Data Model 4-4</vt:lpstr>
      <vt:lpstr>Relational Data Model 1-5</vt:lpstr>
      <vt:lpstr>Relational Data Model 2-5</vt:lpstr>
      <vt:lpstr>Relational Data Model 3-5</vt:lpstr>
      <vt:lpstr>Relational Data Model 4-5</vt:lpstr>
      <vt:lpstr>Relational Data Model 5-5</vt:lpstr>
      <vt:lpstr>Relational Database Management System (RDBMS) 1-3</vt:lpstr>
      <vt:lpstr>Relational Database Management System (RDBMS) 2-3</vt:lpstr>
      <vt:lpstr>Relational Database Management System (RDBMS) 3-3</vt:lpstr>
      <vt:lpstr>Terms Related to RDBMS 1-3</vt:lpstr>
      <vt:lpstr>Terms Related to RDBMS 2-3</vt:lpstr>
      <vt:lpstr>Terms Related to RDBMS 3-3</vt:lpstr>
      <vt:lpstr>RDBMS Users 1-2</vt:lpstr>
      <vt:lpstr>RDBMS Users 2-2</vt:lpstr>
      <vt:lpstr>Entity</vt:lpstr>
      <vt:lpstr>Tables and their Characteristics 1-2</vt:lpstr>
      <vt:lpstr>Tables and their Characteristics 2-2</vt:lpstr>
      <vt:lpstr>Differences between a DBMS and an RDBMS</vt:lpstr>
      <vt:lpstr>Summary</vt:lpstr>
    </vt:vector>
  </TitlesOfParts>
  <Company>Aptech Limited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1 XP</dc:title>
  <dc:creator>Aptech Limited</dc:creator>
  <cp:lastModifiedBy>dhrutis</cp:lastModifiedBy>
  <cp:revision>2515</cp:revision>
  <dcterms:created xsi:type="dcterms:W3CDTF">2006-08-16T00:00:00Z</dcterms:created>
  <dcterms:modified xsi:type="dcterms:W3CDTF">2013-04-03T11:25:54Z</dcterms:modified>
</cp:coreProperties>
</file>